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58421A7-ADDC-460B-9A48-26CDE5FDAF8B}" type="datetimeFigureOut">
              <a:rPr lang="ru-RU" smtClean="0"/>
              <a:t>04.02.2014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E8E6C6-692F-4DFD-9461-1322CB806E1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908720"/>
            <a:ext cx="7406640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Презентация урока по окружающему миру 2 класс</a:t>
            </a:r>
            <a:br>
              <a:rPr lang="ru-RU" sz="3600" b="1" dirty="0" smtClean="0"/>
            </a:br>
            <a:r>
              <a:rPr lang="ru-RU" sz="3600" b="1" dirty="0" smtClean="0"/>
              <a:t>«Зеркала»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501008"/>
            <a:ext cx="7795592" cy="295232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Агафонова Лариса Александровна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Ершовская средняя общеобразовательная школа имени Героя Советского Союза Василия Фабричнова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год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00250"/>
            <a:ext cx="2047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142875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4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Страница 18 – 19 вопросы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3645024"/>
            <a:ext cx="1684213" cy="23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214883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77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окончен!</a:t>
            </a:r>
            <a:br>
              <a:rPr lang="ru-RU" dirty="0" smtClean="0"/>
            </a:br>
            <a:r>
              <a:rPr lang="ru-RU" dirty="0" smtClean="0"/>
              <a:t>МОЛОдцы !!!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562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233126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8680"/>
            <a:ext cx="223224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011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261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Зеркала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 algn="just">
              <a:buNone/>
            </a:pPr>
            <a:r>
              <a:rPr lang="ru-RU" dirty="0" smtClean="0"/>
              <a:t> 	</a:t>
            </a:r>
          </a:p>
          <a:p>
            <a:pPr marL="82296" indent="0" algn="just">
              <a:buNone/>
            </a:pP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блестящие предметы хорошо отражают свет. Они имеют гладкую стеклянную поверхность, с обратной стороны которой нанесён тонкий слой блестящего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металла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18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230425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645024"/>
            <a:ext cx="2277971" cy="272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024"/>
            <a:ext cx="2304256" cy="258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92696"/>
            <a:ext cx="2277971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2232248" cy="301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992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78621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Работа с учебником </a:t>
            </a:r>
            <a:br>
              <a:rPr lang="ru-RU" b="1" dirty="0" smtClean="0"/>
            </a:br>
            <a:r>
              <a:rPr lang="ru-RU" b="1" dirty="0" smtClean="0"/>
              <a:t>страница 18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 marL="82296" indent="0" algn="just">
              <a:buNone/>
            </a:pPr>
            <a:r>
              <a:rPr lang="ru-RU" sz="3600" b="1" dirty="0">
                <a:solidFill>
                  <a:srgbClr val="FF0000"/>
                </a:solidFill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</a:rPr>
              <a:t>Сравни портрет девочки и её отражение в зеркале. В чём отличие?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61048"/>
            <a:ext cx="3057128" cy="207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817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836712"/>
            <a:ext cx="6400800" cy="4049613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зеркал 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отражать предметы используется в фотоаппаратах, микроскопах, телескопах и других приборах.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55776" y="188640"/>
            <a:ext cx="6400800" cy="576064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472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8680"/>
            <a:ext cx="259228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3" y="3573016"/>
            <a:ext cx="2812677" cy="23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4" y="548680"/>
            <a:ext cx="2812676" cy="197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73016"/>
            <a:ext cx="2592288" cy="2364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9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628800"/>
            <a:ext cx="6400800" cy="325752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будешь пускать солнечные зайчики, помни, что нельзя смотреть прямо на солнце и отражать зеркалом солнечные лучи в глаза людям.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5620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848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Вопросы для обсуждения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just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 на себя в зеркало. Что необычного ты заметил? Согласен ли ты, что в зеркале правая и лева сторона меняются местами?</a:t>
            </a:r>
          </a:p>
          <a:p>
            <a:pPr marL="82296" indent="0" algn="just">
              <a:buNone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фея подарила Золушке бальное платье, девушке, конечно захотелось посмотреть на себя в зеркало. Но у неё не было зеркала. Как ты думаешь, чем она смогла его заменить?</a:t>
            </a:r>
          </a:p>
          <a:p>
            <a:pPr marL="82296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136321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77" y="4941168"/>
            <a:ext cx="962025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22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Что перепутал художник, рисуя изображение Пети в зеркале?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Лариса Александровна\Desktop\Новая папка\IMG_09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00808"/>
            <a:ext cx="36576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Лариса Александровна\Desktop\Новая папка\IMG_09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772816"/>
            <a:ext cx="347161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845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</TotalTime>
  <Words>99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урока по окружающему миру 2 класс «Зеркала»</vt:lpstr>
      <vt:lpstr>Зеркала</vt:lpstr>
      <vt:lpstr>Презентация PowerPoint</vt:lpstr>
      <vt:lpstr>Работа с учебником  страница 18</vt:lpstr>
      <vt:lpstr>Свойство зеркал отражать предметы используется в фотоаппаратах, микроскопах, телескопах и других приборах.</vt:lpstr>
      <vt:lpstr>Презентация PowerPoint</vt:lpstr>
      <vt:lpstr> Если ты будешь пускать солнечные зайчики, помни, что нельзя смотреть прямо на солнце и отражать зеркалом солнечные лучи в глаза людям.</vt:lpstr>
      <vt:lpstr>Вопросы для обсуждения </vt:lpstr>
      <vt:lpstr>Что перепутал художник, рисуя изображение Пети в зеркале?</vt:lpstr>
      <vt:lpstr>Страница 18 – 19 вопросы</vt:lpstr>
      <vt:lpstr>Урок окончен! МОЛОдцы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урока по окружающему миру 2 класс «Зеркала»</dc:title>
  <dc:creator>Лариса Александровна</dc:creator>
  <cp:lastModifiedBy>Лариса Александровна</cp:lastModifiedBy>
  <cp:revision>8</cp:revision>
  <dcterms:created xsi:type="dcterms:W3CDTF">2014-01-29T12:06:19Z</dcterms:created>
  <dcterms:modified xsi:type="dcterms:W3CDTF">2014-02-04T07:21:38Z</dcterms:modified>
</cp:coreProperties>
</file>