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42" d="100"/>
          <a:sy n="42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81D5-6AA1-41E5-B27D-90B71A8B6753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7044C-66AA-4363-A34F-15C60C852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500330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Рефлексия как этап современного урока в условиях ФГОС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000636"/>
            <a:ext cx="5072098" cy="63816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унева Т.Н.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000240"/>
            <a:ext cx="65008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 содержания учебного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Сегодня я узнал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Было интересно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Было трудно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Я выполнял задания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Я понял, что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Теперь я могу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Я научился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У меня получило</a:t>
            </a:r>
            <a:r>
              <a:rPr lang="ru-RU" dirty="0" smtClean="0"/>
              <a:t>сь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Мне захотелось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ownloads\паровози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1924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Елена\Downloads\в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2428868"/>
            <a:ext cx="1714512" cy="1354138"/>
          </a:xfrm>
          <a:prstGeom prst="rect">
            <a:avLst/>
          </a:prstGeom>
        </p:spPr>
      </p:pic>
      <p:pic>
        <p:nvPicPr>
          <p:cNvPr id="14" name="Picture 2" descr="C:\Users\Елена\Downloads\в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2428868"/>
            <a:ext cx="1714512" cy="1354138"/>
          </a:xfrm>
          <a:prstGeom prst="rect">
            <a:avLst/>
          </a:prstGeom>
        </p:spPr>
      </p:pic>
      <p:pic>
        <p:nvPicPr>
          <p:cNvPr id="15" name="Picture 2" descr="C:\Users\Елена\Downloads\в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428868"/>
            <a:ext cx="1714512" cy="1354138"/>
          </a:xfrm>
          <a:prstGeom prst="rect">
            <a:avLst/>
          </a:prstGeom>
        </p:spPr>
      </p:pic>
      <p:pic>
        <p:nvPicPr>
          <p:cNvPr id="16" name="Picture 2" descr="C:\Users\Елена\Downloads\ва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2500306"/>
            <a:ext cx="1789215" cy="12112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85728"/>
            <a:ext cx="17859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0"/>
            <a:ext cx="182926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 rot="10800000" flipV="1">
            <a:off x="1714480" y="3936521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Словарная</a:t>
            </a:r>
          </a:p>
          <a:p>
            <a:r>
              <a:rPr lang="ru-RU" sz="2000" dirty="0" smtClean="0"/>
              <a:t> работа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3714744" y="3741364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Изучение нового материала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5357818" y="4071942"/>
            <a:ext cx="1357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Работа в парах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 rot="10800000" flipH="1" flipV="1">
            <a:off x="6929454" y="4075188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Лексическая</a:t>
            </a:r>
          </a:p>
          <a:p>
            <a:pPr algn="ctr"/>
            <a:r>
              <a:rPr lang="ru-RU" sz="2000" dirty="0" smtClean="0"/>
              <a:t> работа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Таблица-фиксация знания и незнания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ru-RU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71612"/>
          <a:ext cx="8429683" cy="484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691"/>
                <a:gridCol w="3046009"/>
                <a:gridCol w="1733529"/>
                <a:gridCol w="1903454"/>
              </a:tblGrid>
              <a:tr h="6723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Понятие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знал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узнал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Хочу узнать</a:t>
                      </a:r>
                      <a:endParaRPr lang="ru-RU" sz="2800" dirty="0"/>
                    </a:p>
                  </a:txBody>
                  <a:tcPr/>
                </a:tc>
              </a:tr>
              <a:tr h="389967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Имя </a:t>
                      </a:r>
                      <a:r>
                        <a:rPr lang="ru-RU" sz="2800" dirty="0" err="1" smtClean="0"/>
                        <a:t>существи-тельное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Часть речи</a:t>
                      </a:r>
                    </a:p>
                    <a:p>
                      <a:r>
                        <a:rPr lang="ru-RU" sz="2800" dirty="0" smtClean="0"/>
                        <a:t>Вопросы кто? Что?</a:t>
                      </a:r>
                    </a:p>
                    <a:p>
                      <a:r>
                        <a:rPr lang="ru-RU" sz="2800" dirty="0" smtClean="0"/>
                        <a:t>Бывает женского, мужского, среднего  рода.</a:t>
                      </a:r>
                    </a:p>
                    <a:p>
                      <a:r>
                        <a:rPr lang="ru-RU" sz="2800" dirty="0" smtClean="0"/>
                        <a:t>Изменяется</a:t>
                      </a:r>
                      <a:r>
                        <a:rPr lang="ru-RU" sz="2800" baseline="0" dirty="0" smtClean="0"/>
                        <a:t> по числам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Бывает 1, 2 и 3 </a:t>
                      </a:r>
                      <a:r>
                        <a:rPr lang="ru-RU" sz="2800" dirty="0" err="1" smtClean="0"/>
                        <a:t>склоне-ния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 ёще </a:t>
                      </a:r>
                      <a:r>
                        <a:rPr lang="ru-RU" sz="2800" dirty="0" err="1" smtClean="0"/>
                        <a:t>изменяет-ся</a:t>
                      </a:r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Плюс - минус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1108145" flipH="1" flipV="1">
            <a:off x="7721690" y="7641567"/>
            <a:ext cx="728690" cy="34714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2143116"/>
          <a:ext cx="8215370" cy="9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259246"/>
                <a:gridCol w="3217667"/>
              </a:tblGrid>
              <a:tr h="99124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Плюс 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Минус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И</a:t>
                      </a:r>
                      <a:r>
                        <a:rPr lang="ru-RU" sz="4400" smtClean="0"/>
                        <a:t>нтересно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Анкета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 уроке я работал    ( активно, пассивно)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Своей работой на уроке я   (доволен, не доволен)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Мое настроение  (стало лучше, хуже)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Материал был      (интересен, скучен, полезен, бесполезен)</a:t>
            </a:r>
          </a:p>
          <a:p>
            <a:pPr marL="514350" indent="-514350">
              <a:buAutoNum type="arabicPeriod"/>
            </a:pPr>
            <a:r>
              <a:rPr lang="ru-RU" dirty="0" smtClean="0"/>
              <a:t>Урок мне показался   (коротким, длинным)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 урок я   (устал, не устал)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214974" cy="35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Елена\Downloads\б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388" y="404813"/>
            <a:ext cx="8686800" cy="578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рефлексия?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/>
              <a:t> Рефлексия - размышление человека, направленное на анализ самого себя (самоанализ) – собственных состояний, своих поступков и прошедших событий.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/>
              <a:t>Словарь иностранных слов определяет рефлексию как размышление о своём внутреннем состоянии, самопознание.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err="1"/>
              <a:t>Reflexio</a:t>
            </a:r>
            <a:r>
              <a:rPr lang="en-US" b="1" dirty="0"/>
              <a:t> </a:t>
            </a:r>
            <a:r>
              <a:rPr lang="ru-RU" dirty="0"/>
              <a:t>– </a:t>
            </a:r>
            <a:r>
              <a:rPr lang="ru-RU" b="1" dirty="0"/>
              <a:t>обращение назад.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/>
              <a:t>Толковый словарь русского языка трактует рефлексию как самоанализ.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/>
              <a:t>В современной педагогике под рефлексией понимают самоанализ деятельности и её результатов.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учебной рефлексии: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Физическая (успел – не успел)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Сенсорная (самочувствие: комфортно – дискомфортно)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Интеллектуальная (что понял, что осознал – что не понял, какие затруднения испытывал)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Духовная (стал лучше – хуже, созидал или разрушал себя, других)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 бывает: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Индивидуальная – формирование реальной самооценки.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Групповая – акцентирование ценности деятельности каждого члена группы для достижения </a:t>
            </a:r>
            <a:r>
              <a:rPr lang="ru-RU" dirty="0" smtClean="0"/>
              <a:t>результата.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психологии различают несколько видов рефлексии: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b="1" dirty="0" smtClean="0"/>
              <a:t>Коммуникативная </a:t>
            </a:r>
            <a:r>
              <a:rPr lang="ru-RU" dirty="0" smtClean="0"/>
              <a:t>– объектом являются представления о внутреннем мире другого человека и причинах его поступков.</a:t>
            </a:r>
            <a:endParaRPr lang="ru-RU" dirty="0"/>
          </a:p>
        </p:txBody>
      </p:sp>
      <p:pic>
        <p:nvPicPr>
          <p:cNvPr id="1026" name="Picture 2" descr="D:\Фото\олмпийский огонь\CIMG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670" y="3429000"/>
            <a:ext cx="5296668" cy="309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500034" y="-714404"/>
            <a:ext cx="8229600" cy="439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39290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Личностная</a:t>
            </a:r>
            <a:r>
              <a:rPr lang="ru-RU" sz="2800" dirty="0" smtClean="0"/>
              <a:t> – объектом познания является  сама личность, ее свойства и качества, система отношений к другим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Интеллектуальная</a:t>
            </a:r>
            <a:r>
              <a:rPr lang="ru-RU" sz="2800" dirty="0" smtClean="0"/>
              <a:t> – проявляется в ходе решения различного рода задач, в способности анализировать различные способы решения, находить более рациональные.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Фото\олмпийский огонь\CIMG1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857628"/>
            <a:ext cx="542928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5112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Классификация приемов рефлексии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49"/>
          <a:stretch>
            <a:fillRect/>
          </a:stretch>
        </p:blipFill>
        <p:spPr bwMode="auto">
          <a:xfrm>
            <a:off x="5000628" y="1714488"/>
            <a:ext cx="3840664" cy="20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714776" cy="25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18391"/>
          <a:stretch>
            <a:fillRect/>
          </a:stretch>
        </p:blipFill>
        <p:spPr bwMode="auto">
          <a:xfrm>
            <a:off x="3500430" y="4214818"/>
            <a:ext cx="5072098" cy="24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Рефлексия настроения и эмоционального состояния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907704"/>
            <a:ext cx="1714512" cy="16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85926"/>
            <a:ext cx="1634489" cy="1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643174" y="3571853"/>
            <a:ext cx="278608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785926"/>
            <a:ext cx="35718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Елена\Downloads\г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876"/>
            <a:ext cx="235743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368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Рефлексия как этап современного урока в условиях ФГОС</vt:lpstr>
      <vt:lpstr>Слайд 2</vt:lpstr>
      <vt:lpstr>Что такое рефлексия?</vt:lpstr>
      <vt:lpstr>Виды учебной рефлексии:</vt:lpstr>
      <vt:lpstr>Рефлексия бывает:</vt:lpstr>
      <vt:lpstr>В психологии различают несколько видов рефлексии:</vt:lpstr>
      <vt:lpstr>Слайд 7</vt:lpstr>
      <vt:lpstr>Классификация приемов рефлексии:</vt:lpstr>
      <vt:lpstr>Рефлексия настроения и эмоционального состояния</vt:lpstr>
      <vt:lpstr>Рефлексия деятельности</vt:lpstr>
      <vt:lpstr>Рефлексия содержания учебного материала</vt:lpstr>
      <vt:lpstr>Слайд 12</vt:lpstr>
      <vt:lpstr>Таблица-фиксация знания и незнания</vt:lpstr>
      <vt:lpstr>Плюс - минус</vt:lpstr>
      <vt:lpstr>Анкета</vt:lpstr>
      <vt:lpstr>Спасибо за внимание</vt:lpstr>
    </vt:vector>
  </TitlesOfParts>
  <Company>Org inc 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Рефлексия как этап современного урока в условиях ФГОС</dc:title>
  <dc:creator>Пользователь</dc:creator>
  <cp:lastModifiedBy>Пользователь</cp:lastModifiedBy>
  <cp:revision>21</cp:revision>
  <dcterms:created xsi:type="dcterms:W3CDTF">2014-03-19T17:31:34Z</dcterms:created>
  <dcterms:modified xsi:type="dcterms:W3CDTF">2014-03-26T17:56:17Z</dcterms:modified>
</cp:coreProperties>
</file>