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6" autoAdjust="0"/>
  </p:normalViewPr>
  <p:slideViewPr>
    <p:cSldViewPr>
      <p:cViewPr varScale="1">
        <p:scale>
          <a:sx n="95" d="100"/>
          <a:sy n="95" d="100"/>
        </p:scale>
        <p:origin x="-4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3D73F-8095-4282-9D35-F764A54025EB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2FC82-1B53-4274-B789-836506088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00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2FC82-1B53-4274-B789-8365060884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24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82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4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27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66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6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14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11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39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452F-C2BC-4768-9567-ACEF64F68EBD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92EA9-382E-4FCF-9BDD-1696E8C97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8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1578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1216" y="404664"/>
            <a:ext cx="8061566" cy="1446550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 и моя семья!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636912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Я, ты, он, она- вместе дружная семья!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4975721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Презентация 2 класс.</a:t>
            </a:r>
          </a:p>
          <a:p>
            <a:r>
              <a:rPr lang="ru-RU" sz="1600" dirty="0" smtClean="0"/>
              <a:t>Составила учитель начальных классов МАОУ «СОШ№153» г. Пермь. Горбунова Марина Николаевна.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74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4414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мамочка\images (2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27" y="293073"/>
            <a:ext cx="4748804" cy="34563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>
            <a:off x="539552" y="3749457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Есть ли в твоей семье какие-либо реликвии, памятные для вас</a:t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всех вещи, которые вы бережете и передаете из поколения в поколение?</a:t>
            </a:r>
          </a:p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	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Да, есть. Это ...</a:t>
            </a:r>
          </a:p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	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Наверное, есть. По-моему, это ...</a:t>
            </a:r>
          </a:p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в)	Не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знаю…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7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2" y="0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Чудесное дерево есть у меня.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Оно мне — семья,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 оно мне — родня.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 дереве этом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старческих лет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Гнездился мой прадед,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А также мой дед.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Мой папа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 нем научился взлетать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 смог настоящею птицею стать!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И, как в колыбели,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 мной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утра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 дереве этом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Качались ветра.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А листья трезвонили,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Как бубенцы,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Когда у меня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Появились птенцы…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(Г. Дядина)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267" name="Picture 3" descr="C:\мамочка\images (2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2068">
            <a:off x="4044169" y="1071610"/>
            <a:ext cx="4664412" cy="36541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0203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2" y="0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2472" y="620688"/>
            <a:ext cx="8331063" cy="92333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hardEdge"/>
          </a:sp3d>
        </p:spPr>
        <p:txBody>
          <a:bodyPr wrap="none" lIns="91440" tIns="45720" rIns="91440" bIns="45720">
            <a:sp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внимание!!!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1" y="1772816"/>
            <a:ext cx="4536504" cy="349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6" y="257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85204" y="307642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  <a:t>Семья – любви великой царство.</a:t>
            </a:r>
            <a:b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  <a:t>В ней вера, праведность и сила.</a:t>
            </a:r>
            <a:b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  <a:t>Семья – опора государства,</a:t>
            </a:r>
            <a:b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  <a:t>Страны моей, моей России.</a:t>
            </a:r>
            <a:br>
              <a:rPr lang="ru-RU" sz="4000" b="1" dirty="0">
                <a:solidFill>
                  <a:srgbClr val="000080"/>
                </a:solidFill>
                <a:ea typeface="Times New Roman"/>
                <a:cs typeface="Times New Roman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92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73" y="-1739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764704"/>
            <a:ext cx="73021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«Изучая предков, изучаем себя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(историк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О.В.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Ключевский)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34888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Нам были память и любовь даны, 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Чтобы сердцам ушедшим поклониться, 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И, может статься, будут неполны 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Без этих строк истории страницы. </a:t>
            </a:r>
          </a:p>
        </p:txBody>
      </p:sp>
    </p:spTree>
    <p:extLst>
      <p:ext uri="{BB962C8B-B14F-4D97-AF65-F5344CB8AC3E}">
        <p14:creationId xmlns:p14="http://schemas.microsoft.com/office/powerpoint/2010/main" val="17887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мамочка\images (2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78" y="537015"/>
            <a:ext cx="3119718" cy="454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23928" y="55467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Генеалогия ( с греч.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qenealoqia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 – родословная) – историческая наука, изучающая происхождение и родственные связи лиц.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8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4414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мамочка\images (2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3888432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>
            <a:off x="2051720" y="3573016"/>
            <a:ext cx="6408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Семья – источник изначальный,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Небесным ангелам хранимый.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 грусть, и радость, и печали – 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Одни на всех, неразделимы.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2" y="6802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мамочка\561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19" y="260648"/>
            <a:ext cx="6048672" cy="42598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>
            <a:off x="971600" y="465313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Слово «фамилия» в значении «семья» заимствовано из лат.языка – «наследственное семейное имя, переходящее от родителей к детям». </a:t>
            </a:r>
          </a:p>
        </p:txBody>
      </p:sp>
    </p:spTree>
    <p:extLst>
      <p:ext uri="{BB962C8B-B14F-4D97-AF65-F5344CB8AC3E}">
        <p14:creationId xmlns:p14="http://schemas.microsoft.com/office/powerpoint/2010/main" val="132902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мамочка\images (3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402" y="-40365"/>
            <a:ext cx="9188258" cy="688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484784"/>
            <a:ext cx="67687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.Что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означает ваша фамилия, есть ли какие-нибудь истории об ее происхождении, менялась ли она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когда-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нибудь?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.Были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ли в семье традиции, которые со временем утрачены? В чем они состояли и откуда взялись? Как в семье отмечали праздники? В каких случаях собиралась вся семья?</a:t>
            </a:r>
          </a:p>
          <a:p>
            <a:pPr lvl="0"/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76470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Задания учащимся: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5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67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39752" y="548680"/>
            <a:ext cx="40525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Тест «МОЯ СЕМЬЯ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40768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Знаешь ли ты полное имя, отчество, фамилию одного из твоих дедушек?</a:t>
            </a:r>
          </a:p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	Конечно, знаю. Его зовут ...</a:t>
            </a:r>
          </a:p>
          <a:p>
            <a:pPr lvl="0"/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	Кажется, знаю. Его зовут ...</a:t>
            </a:r>
          </a:p>
          <a:p>
            <a:pPr lvl="0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    Не знаю… </a:t>
            </a:r>
          </a:p>
          <a:p>
            <a:pPr lvl="0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933056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2</a:t>
            </a:r>
            <a:r>
              <a:rPr lang="ru-RU" sz="2800" dirty="0"/>
              <a:t>.	А знаешь ли ты, как звали хотя бы одну из </a:t>
            </a:r>
            <a:r>
              <a:rPr lang="ru-RU" sz="2800" dirty="0" smtClean="0"/>
              <a:t>         твоих </a:t>
            </a:r>
            <a:r>
              <a:rPr lang="ru-RU" sz="2800" dirty="0"/>
              <a:t>прабабушек?</a:t>
            </a:r>
          </a:p>
          <a:p>
            <a:pPr lvl="0"/>
            <a:r>
              <a:rPr lang="ru-RU" sz="2800" b="1" dirty="0"/>
              <a:t>а</a:t>
            </a:r>
            <a:r>
              <a:rPr lang="ru-RU" sz="2800" dirty="0"/>
              <a:t>)	Знаю. Ее звали ...</a:t>
            </a:r>
          </a:p>
          <a:p>
            <a:pPr lvl="0"/>
            <a:r>
              <a:rPr lang="ru-RU" sz="2800" b="1" dirty="0"/>
              <a:t>б</a:t>
            </a:r>
            <a:r>
              <a:rPr lang="ru-RU" sz="2800" dirty="0"/>
              <a:t>)	Кажется, знаю. Ее звали ...</a:t>
            </a:r>
          </a:p>
          <a:p>
            <a:pPr lvl="0"/>
            <a:r>
              <a:rPr lang="ru-RU" sz="2800" b="1" dirty="0"/>
              <a:t>в</a:t>
            </a:r>
            <a:r>
              <a:rPr lang="ru-RU" sz="2800" dirty="0"/>
              <a:t>)	Не </a:t>
            </a:r>
            <a:r>
              <a:rPr lang="ru-RU" sz="2800" dirty="0" smtClean="0"/>
              <a:t>знаю…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39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мамочка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2"/>
            <a:ext cx="9149892" cy="685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764704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3.</a:t>
            </a:r>
            <a:r>
              <a:rPr lang="ru-RU" sz="2800" dirty="0"/>
              <a:t> Интересовался ли ты тем, откуда произошла твоя фамилия?</a:t>
            </a:r>
          </a:p>
          <a:p>
            <a:pPr lvl="0"/>
            <a:r>
              <a:rPr lang="ru-RU" sz="2800" b="1" dirty="0"/>
              <a:t>а</a:t>
            </a:r>
            <a:r>
              <a:rPr lang="ru-RU" sz="2800" dirty="0"/>
              <a:t>)	Да, я узнал.</a:t>
            </a:r>
          </a:p>
          <a:p>
            <a:pPr lvl="0"/>
            <a:r>
              <a:rPr lang="ru-RU" sz="2800" b="1" dirty="0"/>
              <a:t>б</a:t>
            </a:r>
            <a:r>
              <a:rPr lang="ru-RU" sz="2800" dirty="0"/>
              <a:t>)	Интересовался, но ничего не выяснил.</a:t>
            </a:r>
          </a:p>
          <a:p>
            <a:pPr lvl="0"/>
            <a:r>
              <a:rPr lang="ru-RU" sz="2800" b="1" dirty="0"/>
              <a:t>в</a:t>
            </a:r>
            <a:r>
              <a:rPr lang="ru-RU" sz="2800" dirty="0"/>
              <a:t>)	Нет.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4253" y="3426378"/>
            <a:ext cx="6984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4</a:t>
            </a:r>
            <a:r>
              <a:rPr lang="ru-RU" sz="2800" dirty="0"/>
              <a:t>. Можешь ли ты назвать ваши семейные праздники?</a:t>
            </a:r>
          </a:p>
          <a:p>
            <a:pPr lvl="0"/>
            <a:r>
              <a:rPr lang="ru-RU" sz="2800" b="1" dirty="0"/>
              <a:t>а)</a:t>
            </a:r>
            <a:r>
              <a:rPr lang="ru-RU" sz="2800" dirty="0"/>
              <a:t>	Да. Это...</a:t>
            </a:r>
          </a:p>
          <a:p>
            <a:pPr lvl="0"/>
            <a:r>
              <a:rPr lang="ru-RU" sz="2800" b="1" dirty="0"/>
              <a:t>б</a:t>
            </a:r>
            <a:r>
              <a:rPr lang="ru-RU" sz="2800" dirty="0"/>
              <a:t>)	Надо подумать. Кажется, это ...</a:t>
            </a:r>
          </a:p>
          <a:p>
            <a:pPr lvl="0"/>
            <a:r>
              <a:rPr lang="ru-RU" sz="2800" b="1" dirty="0"/>
              <a:t>в</a:t>
            </a:r>
            <a:r>
              <a:rPr lang="ru-RU" sz="2800" dirty="0"/>
              <a:t>)	Не могу.</a:t>
            </a:r>
          </a:p>
        </p:txBody>
      </p:sp>
    </p:spTree>
    <p:extLst>
      <p:ext uri="{BB962C8B-B14F-4D97-AF65-F5344CB8AC3E}">
        <p14:creationId xmlns:p14="http://schemas.microsoft.com/office/powerpoint/2010/main" val="209047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262</Words>
  <Application>Microsoft Office PowerPoint</Application>
  <PresentationFormat>Экран (4:3)</PresentationFormat>
  <Paragraphs>44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ИГОРЬ</dc:creator>
  <cp:lastModifiedBy>ИГОРЬ</cp:lastModifiedBy>
  <cp:revision>9</cp:revision>
  <dcterms:created xsi:type="dcterms:W3CDTF">2013-02-13T14:15:39Z</dcterms:created>
  <dcterms:modified xsi:type="dcterms:W3CDTF">2013-02-13T17:39:53Z</dcterms:modified>
</cp:coreProperties>
</file>