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62" r:id="rId5"/>
    <p:sldId id="258" r:id="rId6"/>
    <p:sldId id="259" r:id="rId7"/>
    <p:sldId id="260" r:id="rId8"/>
    <p:sldId id="261" r:id="rId9"/>
    <p:sldId id="271" r:id="rId10"/>
    <p:sldId id="263" r:id="rId11"/>
    <p:sldId id="267" r:id="rId12"/>
    <p:sldId id="265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Труд людей осенью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0.liveinternet.ru/images/attach/c/7/98/802/98802266_large_4360286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7150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egodnya.ua/img/ui/_53c2742f9b1bc7dfead9de5828bdf49f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5540" y="1481138"/>
            <a:ext cx="319291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Обрезка деревьев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://susanin.udm.ru/upload/resize_cache/iblock/af2/469_1000_1/da090710-c2f6-4efe-885b-1f379794520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4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Посадка деревьев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://media.informpskov.ru/pictures/201011031536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Уборка листьев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olyan.net/uploads/posts/2009-11/1257759661_9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00990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Сбор грибов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Составила учитель начальных классов высшей категории </a:t>
            </a:r>
          </a:p>
          <a:p>
            <a:pPr algn="ctr">
              <a:buNone/>
            </a:pPr>
            <a:r>
              <a:rPr lang="ru-RU" b="1" dirty="0" smtClean="0"/>
              <a:t>МБОУ – СОШ № 1 слобода </a:t>
            </a:r>
            <a:r>
              <a:rPr lang="ru-RU" b="1" dirty="0" err="1" smtClean="0"/>
              <a:t>Б.Мартыновка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600" b="1" dirty="0" smtClean="0"/>
              <a:t>Таран Светлана Алексеевна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bs.ru/goods/images/42_55000_3231_4387529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9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3630303.ru/files/categories/%D1%81%D0%B0%D0%B4%D0%BE%D0%B2%D1%8B%D0%B9%20%D0%B8%D0%BD%D0%B2%D0%B5%D0%BD%D1%82%D0%B0%D1%80%D1%8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vv.su/components/com_virtuemart/shop_image/product/675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7"/>
            <a:ext cx="364333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iygroup.ru/UserFiles/436001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4572008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eramix-gus.ru/catalog/images/732000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714620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artinok-mnogo.narod.ru/main/index_files/original_images/p000096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Уборка зерновых культур на полях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s.123rf.com/400wm/400/400/wildcat123/wildcat1231011/wildcat123101100071/8259896-framer-ploughing-with-the-tractor-on-the-autumn-field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Пахота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.fishki.net/picsw/092009/21/post9/novosti00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428736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Уборка урожая на огородах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wallpage.ru/imgbig/wallpapers_5167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lipartbank.ru/watermark.php?i=8982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Сбор картофеля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gs.by/get_img?ImageId=556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32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Уборка винограда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2357430"/>
            <a:ext cx="642942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Строение плода и корня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Плод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2000240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Корень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43</Words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Труд людей осенью</vt:lpstr>
      <vt:lpstr>Слайд 2</vt:lpstr>
      <vt:lpstr>Уборка зерновых культур на полях</vt:lpstr>
      <vt:lpstr>Пахота </vt:lpstr>
      <vt:lpstr>Уборка урожая на огородах</vt:lpstr>
      <vt:lpstr>Слайд 6</vt:lpstr>
      <vt:lpstr>Сбор картофеля</vt:lpstr>
      <vt:lpstr>Уборка винограда</vt:lpstr>
      <vt:lpstr> Строение плода и корня </vt:lpstr>
      <vt:lpstr>Обрезка деревьев</vt:lpstr>
      <vt:lpstr>Посадка деревьев</vt:lpstr>
      <vt:lpstr>Уборка листьев</vt:lpstr>
      <vt:lpstr>Сбор грибов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людей осенью</dc:title>
  <dc:creator>Света</dc:creator>
  <cp:lastModifiedBy>Света</cp:lastModifiedBy>
  <cp:revision>9</cp:revision>
  <dcterms:created xsi:type="dcterms:W3CDTF">2013-11-26T12:27:55Z</dcterms:created>
  <dcterms:modified xsi:type="dcterms:W3CDTF">2014-01-28T11:50:40Z</dcterms:modified>
</cp:coreProperties>
</file>