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8" r:id="rId2"/>
    <p:sldId id="258" r:id="rId3"/>
    <p:sldId id="269" r:id="rId4"/>
    <p:sldId id="271" r:id="rId5"/>
    <p:sldId id="272" r:id="rId6"/>
    <p:sldId id="273" r:id="rId7"/>
    <p:sldId id="275" r:id="rId8"/>
    <p:sldId id="276" r:id="rId9"/>
    <p:sldId id="274" r:id="rId10"/>
    <p:sldId id="27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80732-5D85-488E-BCBC-A79CC1427ED9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8270B-FCF6-4B6B-8D1F-128263C94F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39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0034" y="4572008"/>
            <a:ext cx="8215370" cy="2143140"/>
          </a:xfrm>
        </p:spPr>
        <p:txBody>
          <a:bodyPr>
            <a:normAutofit fontScale="92500" lnSpcReduction="20000"/>
          </a:bodyPr>
          <a:lstStyle/>
          <a:p>
            <a:pPr marL="45720" indent="0" algn="just"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Татьяна </a:t>
            </a:r>
            <a:r>
              <a:rPr lang="ru-RU" sz="4400" b="1" i="1" dirty="0">
                <a:solidFill>
                  <a:srgbClr val="C00000"/>
                </a:solidFill>
                <a:latin typeface="Monotype Corsiva" pitchFamily="66" charset="0"/>
              </a:rPr>
              <a:t>Ивановна 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Загарий, врач-педиатр: </a:t>
            </a:r>
            <a:r>
              <a:rPr lang="ru-RU" sz="4400" b="1" i="1" dirty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Бисероплетение - это удивительное занятие, несущее в себе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много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пользы». </a:t>
            </a:r>
          </a:p>
        </p:txBody>
      </p:sp>
      <p:pic>
        <p:nvPicPr>
          <p:cNvPr id="6" name="Рисунок 5" descr="IMG_0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61788"/>
            <a:ext cx="5842209" cy="4381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9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628800"/>
            <a:ext cx="896448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b="1" dirty="0">
                <a:solidFill>
                  <a:srgbClr val="C0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8000" b="1" dirty="0">
              <a:solidFill>
                <a:srgbClr val="C0000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10" descr="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038416"/>
            <a:ext cx="3134884" cy="35038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2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338884"/>
            <a:ext cx="9036496" cy="2376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Monotype Corsiva" pitchFamily="66" charset="0"/>
              </a:rPr>
              <a:t>Татьяна Николаевна 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Фёдорова, заведующая </a:t>
            </a:r>
            <a:r>
              <a:rPr lang="ru-RU" sz="4400" b="1" i="1" dirty="0">
                <a:solidFill>
                  <a:srgbClr val="C00000"/>
                </a:solidFill>
                <a:latin typeface="Monotype Corsiva" pitchFamily="66" charset="0"/>
              </a:rPr>
              <a:t>детским садом «Ёлочка</a:t>
            </a:r>
            <a:r>
              <a:rPr lang="ru-RU" sz="4400" b="1" i="1" dirty="0" smtClean="0">
                <a:solidFill>
                  <a:srgbClr val="C00000"/>
                </a:solidFill>
                <a:latin typeface="Monotype Corsiva" pitchFamily="66" charset="0"/>
              </a:rPr>
              <a:t>»: «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Рекомендую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занятия бисероплетением  для  уважаемых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родителей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и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наших детей».</a:t>
            </a:r>
          </a:p>
        </p:txBody>
      </p:sp>
      <p:pic>
        <p:nvPicPr>
          <p:cNvPr id="4" name="Рисунок 3" descr="IMG_0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34851"/>
            <a:ext cx="5736130" cy="41228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50852"/>
            <a:ext cx="8856984" cy="26642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i="1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Александра Владимировна Кривошапова, школьный </a:t>
            </a:r>
            <a:r>
              <a:rPr lang="ru-RU" sz="3500" i="1" dirty="0">
                <a:solidFill>
                  <a:srgbClr val="C00000"/>
                </a:solidFill>
                <a:effectLst/>
                <a:latin typeface="Monotype Corsiva" pitchFamily="66" charset="0"/>
              </a:rPr>
              <a:t>психолог:</a:t>
            </a:r>
            <a:r>
              <a:rPr lang="ru-RU" sz="3500" dirty="0">
                <a:solidFill>
                  <a:srgbClr val="C00000"/>
                </a:solidFill>
                <a:effectLst/>
                <a:latin typeface="Monotype Corsiva" pitchFamily="66" charset="0"/>
              </a:rPr>
              <a:t> «Бисероплетение как </a:t>
            </a:r>
            <a:r>
              <a:rPr lang="ru-RU" sz="35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бисеротерапия, </a:t>
            </a:r>
            <a:r>
              <a:rPr lang="ru-RU" sz="3500" dirty="0">
                <a:solidFill>
                  <a:srgbClr val="C00000"/>
                </a:solidFill>
                <a:effectLst/>
                <a:latin typeface="Monotype Corsiva" pitchFamily="66" charset="0"/>
              </a:rPr>
              <a:t>с точки зрения </a:t>
            </a:r>
            <a:r>
              <a:rPr lang="ru-RU" sz="35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психологии, </a:t>
            </a:r>
            <a:r>
              <a:rPr lang="ru-RU" sz="3500" dirty="0">
                <a:solidFill>
                  <a:srgbClr val="C00000"/>
                </a:solidFill>
                <a:effectLst/>
                <a:latin typeface="Monotype Corsiva" pitchFamily="66" charset="0"/>
              </a:rPr>
              <a:t>имеет огромное влияние на психологическое развитие </a:t>
            </a:r>
            <a:r>
              <a:rPr lang="ru-RU" sz="35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детей».</a:t>
            </a:r>
            <a:endParaRPr lang="ru-RU" sz="35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1\Desktop\мои материалы\фото школа\3 кл-14-15\Саше-бисер\бисер\SDC1271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9" r="4659"/>
          <a:stretch/>
        </p:blipFill>
        <p:spPr bwMode="auto">
          <a:xfrm>
            <a:off x="1785918" y="261541"/>
            <a:ext cx="5567893" cy="388183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761110"/>
            <a:ext cx="4286248" cy="29540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а иногда</a:t>
            </a:r>
            <a:r>
              <a:rPr lang="ru-RU" sz="3400" dirty="0">
                <a:solidFill>
                  <a:srgbClr val="C00000"/>
                </a:solidFill>
                <a:effectLst/>
                <a:latin typeface="Monotype Corsiva" pitchFamily="66" charset="0"/>
              </a:rPr>
              <a:t>, </a:t>
            </a:r>
            <a:r>
              <a:rPr lang="ru-RU" sz="3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выполненные работы </a:t>
            </a:r>
            <a:r>
              <a:rPr lang="ru-RU" sz="3400" dirty="0">
                <a:solidFill>
                  <a:srgbClr val="C00000"/>
                </a:solidFill>
                <a:effectLst/>
                <a:latin typeface="Monotype Corsiva" pitchFamily="66" charset="0"/>
              </a:rPr>
              <a:t>«на заказ», </a:t>
            </a:r>
            <a:r>
              <a:rPr lang="ru-RU" sz="3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пополняют </a:t>
            </a:r>
            <a:r>
              <a:rPr lang="ru-RU" sz="3400" dirty="0">
                <a:solidFill>
                  <a:srgbClr val="C00000"/>
                </a:solidFill>
                <a:effectLst/>
                <a:latin typeface="Monotype Corsiva" pitchFamily="66" charset="0"/>
              </a:rPr>
              <a:t>семейный </a:t>
            </a:r>
            <a:r>
              <a:rPr lang="ru-RU" sz="3400" dirty="0" smtClean="0">
                <a:solidFill>
                  <a:srgbClr val="C00000"/>
                </a:solidFill>
                <a:effectLst/>
                <a:latin typeface="Monotype Corsiva" pitchFamily="66" charset="0"/>
              </a:rPr>
              <a:t>бюджет.</a:t>
            </a:r>
            <a:endParaRPr lang="ru-RU" sz="3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1" y="280412"/>
            <a:ext cx="4500595" cy="32914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Содержимое 5" descr="2.jpg"/>
          <p:cNvPicPr>
            <a:picLocks noGrp="1" noChangeAspect="1"/>
          </p:cNvPicPr>
          <p:nvPr>
            <p:ph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980" y="3071810"/>
            <a:ext cx="4580268" cy="358131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4643438" y="386530"/>
            <a:ext cx="42862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dirty="0" smtClean="0">
                <a:solidFill>
                  <a:srgbClr val="C00000"/>
                </a:solidFill>
                <a:latin typeface="Monotype Corsiva" pitchFamily="66" charset="0"/>
              </a:rPr>
              <a:t>Имеется возможность сделать эксклюзивные подарки, украсить одежду себе и домашним, </a:t>
            </a:r>
            <a:endParaRPr lang="ru-RU" sz="3400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71470" y="181253"/>
            <a:ext cx="3429024" cy="461665"/>
          </a:xfrm>
          <a:prstGeom prst="rect">
            <a:avLst/>
          </a:prstGeom>
          <a:effectLst>
            <a:outerShdw blurRad="63500" dist="76200" dir="1980000" algn="ctr" rotWithShape="0">
              <a:srgbClr val="0000FF">
                <a:alpha val="9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Беседа с О.В. Балакиной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3071810"/>
            <a:ext cx="2786082" cy="461665"/>
          </a:xfrm>
          <a:prstGeom prst="rect">
            <a:avLst/>
          </a:prstGeom>
          <a:effectLst>
            <a:outerShdw blurRad="63500" dist="76200" dir="1980000" algn="ctr" rotWithShape="0">
              <a:srgbClr val="0000FF">
                <a:alpha val="9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Monotype Corsiva" pitchFamily="66" charset="0"/>
              </a:rPr>
              <a:t>Беседа с Е.В. Шмидт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5104992"/>
            <a:ext cx="5702347" cy="13137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5214950"/>
            <a:ext cx="5214974" cy="14075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6384">
            <a:off x="285720" y="4452489"/>
            <a:ext cx="5643602" cy="10446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697">
            <a:off x="3428992" y="3777395"/>
            <a:ext cx="5367476" cy="1220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3034">
            <a:off x="214282" y="2982078"/>
            <a:ext cx="5286412" cy="12327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4678" y="2643182"/>
            <a:ext cx="5723203" cy="9356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539552" y="16353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оциологический опрос сверстников 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2093513"/>
            <a:ext cx="5894343" cy="9782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4" name="Рисунок 13" descr="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76957">
            <a:off x="3357554" y="1107564"/>
            <a:ext cx="5557619" cy="12076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5858">
            <a:off x="214282" y="714356"/>
            <a:ext cx="5500726" cy="9504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87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93673"/>
            <a:ext cx="8728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Выставка-презентация работ из бисера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1\Desktop\Саше-бисер\мастер-кл-3Б\SDC127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t="30357"/>
          <a:stretch/>
        </p:blipFill>
        <p:spPr bwMode="auto">
          <a:xfrm>
            <a:off x="426181" y="1209822"/>
            <a:ext cx="3889594" cy="25003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6664"/>
          <a:stretch/>
        </p:blipFill>
        <p:spPr>
          <a:xfrm>
            <a:off x="571472" y="4172917"/>
            <a:ext cx="3558456" cy="24288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07" y="4105113"/>
            <a:ext cx="3925834" cy="24966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331640" y="661065"/>
            <a:ext cx="181812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Б </a:t>
            </a: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  <a:endParaRPr lang="ru-RU" sz="2800" b="1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6753" y="642918"/>
            <a:ext cx="192392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 А классе</a:t>
            </a:r>
            <a:endParaRPr lang="ru-RU" sz="2800" b="1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658606"/>
            <a:ext cx="181812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 </a:t>
            </a: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1Б классе</a:t>
            </a:r>
            <a:endParaRPr lang="ru-RU" sz="2800" b="1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91277" y="3643314"/>
            <a:ext cx="183896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1В </a:t>
            </a:r>
            <a:r>
              <a:rPr lang="ru-RU" sz="2800" b="1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классе</a:t>
            </a:r>
            <a:endParaRPr lang="ru-RU" sz="2800" b="1" dirty="0">
              <a:solidFill>
                <a:srgbClr val="0000FF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3" r="5180"/>
          <a:stretch/>
        </p:blipFill>
        <p:spPr>
          <a:xfrm>
            <a:off x="4843107" y="1209822"/>
            <a:ext cx="3925834" cy="2477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39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Выставка\SDC116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127" y="1795023"/>
            <a:ext cx="6770241" cy="4802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467544" y="116632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Выставка  «Таланты </a:t>
            </a:r>
            <a:r>
              <a:rPr lang="ru-RU" sz="5400" b="1" i="1" dirty="0" err="1" smtClean="0">
                <a:solidFill>
                  <a:srgbClr val="C00000"/>
                </a:solidFill>
                <a:latin typeface="Monotype Corsiva" pitchFamily="66" charset="0"/>
              </a:rPr>
              <a:t>Муйской</a:t>
            </a:r>
            <a:r>
              <a:rPr lang="ru-RU" sz="5400" b="1" i="1" dirty="0" smtClean="0">
                <a:solidFill>
                  <a:srgbClr val="C00000"/>
                </a:solidFill>
                <a:latin typeface="Monotype Corsiva" pitchFamily="66" charset="0"/>
              </a:rPr>
              <a:t> долины»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69" t="5310" r="21067" b="983"/>
          <a:stretch/>
        </p:blipFill>
        <p:spPr>
          <a:xfrm>
            <a:off x="5857884" y="267538"/>
            <a:ext cx="2972784" cy="32539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DSC00146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469" y="3286124"/>
            <a:ext cx="4185655" cy="33575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Рисунок 10" descr="DSC001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3643314"/>
            <a:ext cx="2544043" cy="3005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" name="Рисунок 9" descr="DSC0016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9718" y="1876460"/>
            <a:ext cx="2261315" cy="28408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290189" y="294797"/>
            <a:ext cx="3914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Теперь, когда я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владею технологией </a:t>
            </a:r>
            <a:r>
              <a:rPr lang="ru-RU" sz="36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бисероплетения, могу создавать и дарить подарки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Содержимое 4" descr="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02095" y="4717285"/>
            <a:ext cx="2480881" cy="1966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353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571480"/>
            <a:ext cx="3891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Моя гипотеза подтвердилась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1\Desktop\Саше-бисер\РУДЫХ\P10107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15977" r="12315"/>
          <a:stretch/>
        </p:blipFill>
        <p:spPr bwMode="auto">
          <a:xfrm>
            <a:off x="5357818" y="2001084"/>
            <a:ext cx="3500462" cy="45088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147" name="Picture 3" descr="C:\Users\1\Desktop\Саше-бисер\бисер\SDC12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4315"/>
            <a:ext cx="4572032" cy="37219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14282" y="4192510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бисероплетение – занятие не только творческое и увлекательное, но и полезное.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 cmpd="dbl">
            <a:solidFill>
              <a:schemeClr val="accent3">
                <a:lumMod val="75000"/>
              </a:schemeClr>
            </a:solidFill>
            <a:prstDash val="solid"/>
            <a:beve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646</TotalTime>
  <Words>162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Georgia</vt:lpstr>
      <vt:lpstr>Monotype Corsiva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Александра Владимировна Кривошапова, школьный психолог: «Бисероплетение как бисеротерапия, с точки зрения психологии, имеет огромное влияние на психологическое развитие детей».</vt:lpstr>
      <vt:lpstr>а иногда, выполненные работы «на заказ», пополняют семейный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«Таксимовская средняя общеобразовательная школа №3»</dc:title>
  <dc:creator>1</dc:creator>
  <cp:lastModifiedBy>user</cp:lastModifiedBy>
  <cp:revision>73</cp:revision>
  <dcterms:created xsi:type="dcterms:W3CDTF">2015-03-07T09:05:55Z</dcterms:created>
  <dcterms:modified xsi:type="dcterms:W3CDTF">2015-03-29T05:51:57Z</dcterms:modified>
</cp:coreProperties>
</file>