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66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4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80732-5D85-488E-BCBC-A79CC1427ED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270B-FCF6-4B6B-8D1F-128263C94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9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270B-FCF6-4B6B-8D1F-128263C94F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8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1\Desktop\мои материалы\фото школа\3 кл-14-15\Саше-бисер\бисер\SDC127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4100"/>
          <a:stretch/>
        </p:blipFill>
        <p:spPr bwMode="auto">
          <a:xfrm>
            <a:off x="422451" y="2483581"/>
            <a:ext cx="3034776" cy="4132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23528" y="175257"/>
            <a:ext cx="8677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Муниципальное</a:t>
            </a:r>
            <a:r>
              <a:rPr lang="en-US" sz="3600" b="1" i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бюджетное общеобразовательное учреждение</a:t>
            </a:r>
            <a:br>
              <a:rPr lang="ru-RU" sz="3600" b="1" i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ru-RU" sz="3600" b="1" i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«</a:t>
            </a:r>
            <a:r>
              <a:rPr lang="ru-RU" sz="3600" b="1" i="1" dirty="0" err="1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Таксимовская</a:t>
            </a:r>
            <a:r>
              <a:rPr lang="ru-RU" sz="3600" b="1" i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средняя общеобразовательная школа №3»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7" y="2483581"/>
            <a:ext cx="4309509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</a:rPr>
              <a:t>Автор: Рудых    Александра,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  </a:t>
            </a: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</a:rPr>
              <a:t>ученица 3Б класса.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  </a:t>
            </a: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</a:rPr>
              <a:t>Научный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  </a:t>
            </a: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</a:rPr>
              <a:t>руководитель: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</a:rPr>
              <a:t>   </a:t>
            </a:r>
            <a:r>
              <a:rPr lang="ru-RU" sz="3200" b="1" dirty="0" err="1">
                <a:solidFill>
                  <a:srgbClr val="0066FF"/>
                </a:solidFill>
                <a:latin typeface="Times New Roman" pitchFamily="18" charset="0"/>
              </a:rPr>
              <a:t>Кропотова</a:t>
            </a: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</a:rPr>
              <a:t>   Маргарита Ивановна, учитель начальных </a:t>
            </a:r>
            <a:r>
              <a:rPr lang="ru-RU" sz="3600" b="1" dirty="0">
                <a:solidFill>
                  <a:srgbClr val="0066FF"/>
                </a:solidFill>
                <a:latin typeface="Times New Roman" pitchFamily="18" charset="0"/>
              </a:rPr>
              <a:t>классов.</a:t>
            </a:r>
            <a:endParaRPr lang="ru-RU" sz="36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818" y="811993"/>
            <a:ext cx="3456384" cy="5117337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4300" b="1" dirty="0">
                <a:solidFill>
                  <a:srgbClr val="C00000"/>
                </a:solidFill>
                <a:latin typeface="Monotype Corsiva" pitchFamily="66" charset="0"/>
              </a:rPr>
              <a:t>Интервью с </a:t>
            </a:r>
            <a:r>
              <a:rPr lang="ru-RU" sz="4300" b="1" i="1" dirty="0">
                <a:solidFill>
                  <a:srgbClr val="C00000"/>
                </a:solidFill>
                <a:latin typeface="Monotype Corsiva" pitchFamily="66" charset="0"/>
              </a:rPr>
              <a:t>Натальей </a:t>
            </a:r>
            <a:r>
              <a:rPr lang="ru-RU" sz="4300" b="1" i="1">
                <a:solidFill>
                  <a:srgbClr val="C00000"/>
                </a:solidFill>
                <a:latin typeface="Monotype Corsiva" pitchFamily="66" charset="0"/>
              </a:rPr>
              <a:t>Робертовной </a:t>
            </a:r>
            <a:r>
              <a:rPr lang="ru-RU" sz="4300" b="1" i="1" smtClean="0">
                <a:solidFill>
                  <a:srgbClr val="C00000"/>
                </a:solidFill>
                <a:latin typeface="Monotype Corsiva" pitchFamily="66" charset="0"/>
              </a:rPr>
              <a:t>Рыжковой</a:t>
            </a:r>
            <a:r>
              <a:rPr lang="ru-RU" sz="4300" b="1" i="1" dirty="0" smtClean="0">
                <a:solidFill>
                  <a:srgbClr val="C00000"/>
                </a:solidFill>
                <a:latin typeface="Monotype Corsiva" pitchFamily="66" charset="0"/>
              </a:rPr>
              <a:t>,</a:t>
            </a:r>
            <a:r>
              <a:rPr lang="ru-RU" sz="4300" b="1" dirty="0" smtClean="0">
                <a:solidFill>
                  <a:srgbClr val="C00000"/>
                </a:solidFill>
                <a:latin typeface="Monotype Corsiva" pitchFamily="66" charset="0"/>
              </a:rPr>
              <a:t> педагогом </a:t>
            </a:r>
            <a:r>
              <a:rPr lang="ru-RU" sz="4300" b="1" dirty="0">
                <a:solidFill>
                  <a:srgbClr val="C00000"/>
                </a:solidFill>
                <a:latin typeface="Monotype Corsiva" pitchFamily="66" charset="0"/>
              </a:rPr>
              <a:t>по бисероплетению, преподавателем ДТДиМ «Радуга»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Picture 2" descr="C:\Users\1\Desktop\мои материалы\фото школа\3 кл-14-15\Саше-бисер\бисер\SDC127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17426"/>
          <a:stretch/>
        </p:blipFill>
        <p:spPr bwMode="auto">
          <a:xfrm>
            <a:off x="535562" y="724343"/>
            <a:ext cx="4679380" cy="53478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628800"/>
            <a:ext cx="896448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b="1" dirty="0">
              <a:solidFill>
                <a:srgbClr val="C0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10" descr="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038416"/>
            <a:ext cx="3134884" cy="3503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272808" cy="2664296"/>
          </a:xfrm>
          <a:effectLst>
            <a:outerShdw blurRad="63500" dist="76200" dir="5400000" algn="ctr" rotWithShape="0">
              <a:srgbClr val="FFFF00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Чудеса </a:t>
            </a:r>
            <a:r>
              <a:rPr lang="ru-RU" sz="7200" dirty="0">
                <a:solidFill>
                  <a:srgbClr val="C00000"/>
                </a:solidFill>
                <a:effectLst/>
                <a:latin typeface="Monotype Corsiva" pitchFamily="66" charset="0"/>
              </a:rPr>
              <a:t>из </a:t>
            </a:r>
            <a:r>
              <a:rPr lang="ru-RU" sz="72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бисера, или </a:t>
            </a:r>
            <a:r>
              <a:rPr lang="ru-RU" sz="7200" dirty="0">
                <a:solidFill>
                  <a:srgbClr val="C00000"/>
                </a:solidFill>
                <a:effectLst/>
                <a:latin typeface="Monotype Corsiva" pitchFamily="66" charset="0"/>
              </a:rPr>
              <a:t>Б</a:t>
            </a:r>
            <a:r>
              <a:rPr lang="ru-RU" sz="72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исеротерапия?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9483">
            <a:off x="6234851" y="3240383"/>
            <a:ext cx="2447707" cy="324066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5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6142">
            <a:off x="493618" y="3274525"/>
            <a:ext cx="2603075" cy="32146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Desktop\мои материалы\фото школа\3 кл-14-15\Саше-бисер\бисер\SDC127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092900"/>
            <a:ext cx="2576007" cy="33364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96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640960" cy="2857520"/>
          </a:xfrm>
          <a:effectLst>
            <a:outerShdw blurRad="76200" dist="76200" dir="5400000" algn="ctr" rotWithShape="0">
              <a:srgbClr val="FFFF00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Цель </a:t>
            </a:r>
            <a:r>
              <a:rPr lang="ru-RU" sz="6000" dirty="0">
                <a:solidFill>
                  <a:srgbClr val="C00000"/>
                </a:solidFill>
                <a:effectLst/>
                <a:latin typeface="Monotype Corsiva" pitchFamily="66" charset="0"/>
              </a:rPr>
              <a:t>исследования: </a:t>
            </a:r>
            <a:r>
              <a:rPr lang="ru-RU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/>
            </a:r>
            <a:br>
              <a:rPr lang="en-US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6000" dirty="0" smtClean="0">
                <a:solidFill>
                  <a:srgbClr val="0070C0"/>
                </a:solidFill>
                <a:effectLst/>
                <a:latin typeface="Monotype Corsiva" pitchFamily="66" charset="0"/>
              </a:rPr>
              <a:t>изучение </a:t>
            </a:r>
            <a:r>
              <a:rPr lang="ru-RU" sz="6000" dirty="0">
                <a:solidFill>
                  <a:srgbClr val="0070C0"/>
                </a:solidFill>
                <a:effectLst/>
                <a:latin typeface="Monotype Corsiva" pitchFamily="66" charset="0"/>
              </a:rPr>
              <a:t>пользы </a:t>
            </a:r>
            <a:r>
              <a:rPr lang="ru-RU" sz="6000" dirty="0" smtClean="0">
                <a:solidFill>
                  <a:srgbClr val="0070C0"/>
                </a:solidFill>
                <a:effectLst/>
                <a:latin typeface="Monotype Corsiva" pitchFamily="66" charset="0"/>
              </a:rPr>
              <a:t>  бисероплетения </a:t>
            </a:r>
            <a:r>
              <a:rPr lang="ru-RU" dirty="0">
                <a:solidFill>
                  <a:srgbClr val="0070C0"/>
                </a:solidFill>
                <a:effectLst/>
              </a:rPr>
              <a:t/>
            </a:r>
            <a:br>
              <a:rPr lang="ru-RU" dirty="0">
                <a:solidFill>
                  <a:srgbClr val="0070C0"/>
                </a:solidFill>
                <a:effectLst/>
              </a:rPr>
            </a:b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357166"/>
            <a:ext cx="5572164" cy="212365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”Истоки </a:t>
            </a:r>
            <a:r>
              <a:rPr lang="ru-RU" sz="2200" b="1" i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способностей и дарований детей – на кончиках пальцев. От них идут тончайшие ручейки, которые питают источник творческой мысли. Другими словами: чем больше мастерства в детской руке, тем умнее ребенок”.</a:t>
            </a:r>
          </a:p>
          <a:p>
            <a:r>
              <a:rPr lang="ru-RU" sz="2200" b="1" i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                   Василий Александрович Сухомлинский</a:t>
            </a:r>
            <a:endParaRPr lang="ru-RU" sz="2200" b="1" i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36704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            Задачи исследования: </a:t>
            </a:r>
            <a:br>
              <a:rPr lang="ru-RU" sz="48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44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      </a:t>
            </a:r>
            <a:r>
              <a:rPr lang="ru-RU" sz="4400" dirty="0" smtClean="0">
                <a:solidFill>
                  <a:srgbClr val="0070C0"/>
                </a:solidFill>
                <a:effectLst/>
                <a:latin typeface="Monotype Corsiva" pitchFamily="66" charset="0"/>
              </a:rPr>
              <a:t>1.Познакомиться </a:t>
            </a:r>
            <a:r>
              <a:rPr lang="ru-RU" sz="4400" dirty="0">
                <a:solidFill>
                  <a:srgbClr val="0070C0"/>
                </a:solidFill>
                <a:effectLst/>
                <a:latin typeface="Monotype Corsiva" pitchFamily="66" charset="0"/>
              </a:rPr>
              <a:t>с историей бисероплетения.</a:t>
            </a:r>
            <a:br>
              <a:rPr lang="ru-RU" sz="4400" dirty="0">
                <a:solidFill>
                  <a:srgbClr val="0070C0"/>
                </a:solidFill>
                <a:effectLst/>
                <a:latin typeface="Monotype Corsiva" pitchFamily="66" charset="0"/>
              </a:rPr>
            </a:br>
            <a:r>
              <a:rPr lang="ru-RU" sz="4400" dirty="0">
                <a:solidFill>
                  <a:srgbClr val="0070C0"/>
                </a:solidFill>
                <a:effectLst/>
                <a:latin typeface="Monotype Corsiva" pitchFamily="66" charset="0"/>
              </a:rPr>
              <a:t>      </a:t>
            </a:r>
            <a:r>
              <a:rPr lang="ru-RU" sz="4400" dirty="0" smtClean="0">
                <a:solidFill>
                  <a:srgbClr val="0070C0"/>
                </a:solidFill>
                <a:effectLst/>
                <a:latin typeface="Monotype Corsiva" pitchFamily="66" charset="0"/>
              </a:rPr>
              <a:t>2.Узнать пользу  бисероплетения.</a:t>
            </a:r>
            <a:r>
              <a:rPr lang="ru-RU" sz="4400" dirty="0">
                <a:solidFill>
                  <a:srgbClr val="0070C0"/>
                </a:solidFill>
                <a:effectLst/>
                <a:latin typeface="Monotype Corsiva" pitchFamily="66" charset="0"/>
              </a:rPr>
              <a:t/>
            </a:r>
            <a:br>
              <a:rPr lang="ru-RU" sz="4400" dirty="0">
                <a:solidFill>
                  <a:srgbClr val="0070C0"/>
                </a:solidFill>
                <a:effectLst/>
                <a:latin typeface="Monotype Corsiva" pitchFamily="66" charset="0"/>
              </a:rPr>
            </a:br>
            <a:r>
              <a:rPr lang="ru-RU" sz="4400" dirty="0">
                <a:solidFill>
                  <a:srgbClr val="0070C0"/>
                </a:solidFill>
                <a:effectLst/>
                <a:latin typeface="Monotype Corsiva" pitchFamily="66" charset="0"/>
              </a:rPr>
              <a:t>      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Monotype Corsiva" pitchFamily="66" charset="0"/>
              </a:rPr>
              <a:t>3</a:t>
            </a:r>
            <a:r>
              <a:rPr lang="ru-RU" sz="4400" dirty="0" smtClean="0">
                <a:solidFill>
                  <a:srgbClr val="0070C0"/>
                </a:solidFill>
                <a:effectLst/>
                <a:latin typeface="Monotype Corsiva" pitchFamily="66" charset="0"/>
              </a:rPr>
              <a:t>.Заинтересовать </a:t>
            </a:r>
            <a:r>
              <a:rPr lang="ru-RU" sz="4400" dirty="0">
                <a:solidFill>
                  <a:srgbClr val="0070C0"/>
                </a:solidFill>
                <a:effectLst/>
                <a:latin typeface="Monotype Corsiva" pitchFamily="66" charset="0"/>
              </a:rPr>
              <a:t>сверстников  технологией бисероплетения  путем проведения   выставки </a:t>
            </a:r>
            <a:r>
              <a:rPr lang="ru-RU" sz="4400" dirty="0" smtClean="0">
                <a:solidFill>
                  <a:srgbClr val="0070C0"/>
                </a:solidFill>
                <a:effectLst/>
                <a:latin typeface="Monotype Corsiva" pitchFamily="66" charset="0"/>
              </a:rPr>
              <a:t>-презентации</a:t>
            </a:r>
            <a:r>
              <a:rPr lang="ru-RU" sz="4400" dirty="0" smtClean="0">
                <a:solidFill>
                  <a:srgbClr val="0070C0"/>
                </a:solidFill>
                <a:effectLst/>
              </a:rPr>
              <a:t>.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9636" cy="6480720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/>
          <a:p>
            <a:pPr marL="0" indent="0" algn="l">
              <a:buNone/>
            </a:pPr>
            <a:r>
              <a:rPr lang="ru-RU" sz="5400" i="1" dirty="0">
                <a:solidFill>
                  <a:srgbClr val="C00000"/>
                </a:solidFill>
                <a:latin typeface="Monotype Corsiva" pitchFamily="66" charset="0"/>
              </a:rPr>
              <a:t>Гипотеза</a:t>
            </a:r>
            <a:r>
              <a:rPr lang="ru-RU" sz="5400" i="1" dirty="0" smtClean="0">
                <a:solidFill>
                  <a:srgbClr val="C00000"/>
                </a:solidFill>
                <a:latin typeface="Monotype Corsiva" pitchFamily="66" charset="0"/>
              </a:rPr>
              <a:t>: </a:t>
            </a:r>
            <a:r>
              <a:rPr lang="ru-RU" sz="5400" dirty="0">
                <a:solidFill>
                  <a:srgbClr val="0070C0"/>
                </a:solidFill>
                <a:effectLst/>
                <a:latin typeface="Monotype Corsiva" pitchFamily="66" charset="0"/>
              </a:rPr>
              <a:t>Бисероплетение – занятие не только творческое </a:t>
            </a:r>
            <a:r>
              <a:rPr lang="ru-RU" sz="5400" dirty="0" smtClean="0">
                <a:solidFill>
                  <a:srgbClr val="0070C0"/>
                </a:solidFill>
                <a:effectLst/>
                <a:latin typeface="Monotype Corsiva" pitchFamily="66" charset="0"/>
              </a:rPr>
              <a:t> и </a:t>
            </a:r>
            <a:r>
              <a:rPr lang="ru-RU" sz="5400" dirty="0">
                <a:solidFill>
                  <a:srgbClr val="0070C0"/>
                </a:solidFill>
                <a:effectLst/>
                <a:latin typeface="Monotype Corsiva" pitchFamily="66" charset="0"/>
              </a:rPr>
              <a:t>увлекательное, но и </a:t>
            </a:r>
            <a:r>
              <a:rPr lang="ru-RU" sz="5400" dirty="0" smtClean="0">
                <a:solidFill>
                  <a:srgbClr val="0070C0"/>
                </a:solidFill>
                <a:effectLst/>
                <a:latin typeface="Monotype Corsiva" pitchFamily="66" charset="0"/>
              </a:rPr>
              <a:t>полезное </a:t>
            </a:r>
            <a:endParaRPr lang="ru-RU" sz="5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1\Desktop\мои материалы\фото школа\3 кл-14-15\Саше-бисер\бисер\SDC127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2"/>
          <a:stretch/>
        </p:blipFill>
        <p:spPr bwMode="auto">
          <a:xfrm>
            <a:off x="1967676" y="2857496"/>
            <a:ext cx="5247530" cy="3643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72" y="332656"/>
            <a:ext cx="4608512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Бисероплетение является древнейшим видом искусства, но и в наши дни стало одним из самых распространённых видов рукоделия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7"/>
          <a:stretch>
            <a:fillRect/>
          </a:stretch>
        </p:blipFill>
        <p:spPr bwMode="auto">
          <a:xfrm>
            <a:off x="928856" y="238082"/>
            <a:ext cx="2406799" cy="311948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" name="Picture 11" descr="post-170078-1274962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0" y="3429000"/>
            <a:ext cx="2736350" cy="321450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7884" y="428604"/>
            <a:ext cx="3034596" cy="3500462"/>
          </a:xfrm>
        </p:spPr>
        <p:txBody>
          <a:bodyPr>
            <a:normAutofit fontScale="92500"/>
          </a:bodyPr>
          <a:lstStyle/>
          <a:p>
            <a:pPr marL="45720" indent="0" algn="ctr">
              <a:lnSpc>
                <a:spcPts val="34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7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 </a:t>
            </a:r>
            <a:r>
              <a:rPr lang="ru-RU" sz="37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наши дни изделия из бисера  </a:t>
            </a:r>
            <a:r>
              <a:rPr lang="ru-RU" sz="37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   украшают  </a:t>
            </a:r>
            <a:r>
              <a:rPr lang="ru-RU" sz="37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дома, повседневные вещи и модные коллекции</a:t>
            </a:r>
          </a:p>
          <a:p>
            <a:pPr>
              <a:buNone/>
            </a:pPr>
            <a:endParaRPr lang="ru-RU" sz="3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vyshivka-biserom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677" y="428604"/>
            <a:ext cx="2437207" cy="45363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4" name="Рисунок 13" descr="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3015404" cy="6286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 descr="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5538" y="4713477"/>
            <a:ext cx="2513652" cy="193023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" name="Рисунок 8" descr="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2395" y="3638992"/>
            <a:ext cx="2798695" cy="28833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401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00504"/>
            <a:ext cx="8640959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  <a:effectLst/>
                <a:latin typeface="Monotype Corsiva" pitchFamily="66" charset="0"/>
              </a:rPr>
              <a:t>Техника бисероплетения вырабатывает тонкое понимание красоты, художественного вкуса, фантазию, воспитывает усидчивость, терпение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1\Desktop\мои материалы\фото школа\3 кл-14-15\Саше-бисер\РУДЫХ\P1000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4268830" cy="3357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050" name="Picture 2" descr="C:\Users\1\Desktop\мои материалы\фото школа\3 кл-14-15\Саше-бисер\РУДЫХ\P1020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54" y="357166"/>
            <a:ext cx="4176464" cy="3357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143380"/>
            <a:ext cx="8501122" cy="25265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>
                <a:solidFill>
                  <a:srgbClr val="C00000"/>
                </a:solidFill>
                <a:effectLst/>
                <a:latin typeface="Monotype Corsiva" pitchFamily="66" charset="0"/>
              </a:rPr>
              <a:t>При бисероплетении зрачок 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находится </a:t>
            </a:r>
            <a:r>
              <a:rPr lang="ru-RU" sz="4000" dirty="0">
                <a:solidFill>
                  <a:srgbClr val="C00000"/>
                </a:solidFill>
                <a:effectLst/>
                <a:latin typeface="Monotype Corsiva" pitchFamily="66" charset="0"/>
              </a:rPr>
              <a:t>в постоянном движении, что является гимнастикой для него, а это благотворно действует на 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зрение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1\Desktop\мои материалы\фото школа\3 кл-14-15\Саше-бисер\бисер\SDC12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56088"/>
            <a:ext cx="5429288" cy="3867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650</TotalTime>
  <Words>186</Words>
  <Application>Microsoft Office PowerPoint</Application>
  <PresentationFormat>Экран (4:3)</PresentationFormat>
  <Paragraphs>19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Чудеса из бисера, или Бисеротерапия? </vt:lpstr>
      <vt:lpstr>Цель исследования:   изучение пользы   бисероплетения  </vt:lpstr>
      <vt:lpstr>            Задачи исследования:        1.Познакомиться с историей бисероплетения.       2.Узнать пользу  бисероплетения.       3.Заинтересовать сверстников  технологией бисероплетения  путем проведения   выставки -презентации.</vt:lpstr>
      <vt:lpstr>Гипотеза: Бисероплетение – занятие не только творческое  и увлекательное, но и полезное </vt:lpstr>
      <vt:lpstr>Презентация PowerPoint</vt:lpstr>
      <vt:lpstr>Презентация PowerPoint</vt:lpstr>
      <vt:lpstr>Техника бисероплетения вырабатывает тонкое понимание красоты, художественного вкуса, фантазию, воспитывает усидчивость, терпение</vt:lpstr>
      <vt:lpstr>При бисероплетении зрачок находится в постоянном движении, что является гимнастикой для него, а это благотворно действует на зрение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«Таксимовская средняя общеобразовательная школа №3»</dc:title>
  <dc:creator>1</dc:creator>
  <cp:lastModifiedBy>user</cp:lastModifiedBy>
  <cp:revision>72</cp:revision>
  <dcterms:created xsi:type="dcterms:W3CDTF">2015-03-07T09:05:55Z</dcterms:created>
  <dcterms:modified xsi:type="dcterms:W3CDTF">2015-03-29T05:42:51Z</dcterms:modified>
</cp:coreProperties>
</file>