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9.jpg" ContentType="image/gif"/>
  <Override PartName="/ppt/media/image12.jpg" ContentType="image/gif"/>
  <Override PartName="/ppt/media/image14.jpg" ContentType="image/gif"/>
  <Override PartName="/ppt/media/image15.jpg" ContentType="image/gif"/>
  <Override PartName="/ppt/media/image16.jpg" ContentType="image/gif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8"/>
  </p:notes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1" autoAdjust="0"/>
    <p:restoredTop sz="86043" autoAdjust="0"/>
  </p:normalViewPr>
  <p:slideViewPr>
    <p:cSldViewPr>
      <p:cViewPr varScale="1">
        <p:scale>
          <a:sx n="92" d="100"/>
          <a:sy n="92" d="100"/>
        </p:scale>
        <p:origin x="-133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43C6C-109F-4657-B7A8-E3274F526916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537A8-C113-40CE-9789-5664F57105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990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537A8-C113-40CE-9789-5664F571054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305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6ED6F-5FB8-4997-B3D2-5F75F5ABCCE0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8D778-F2E2-4BFE-ADB9-23AD98307B7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6ED6F-5FB8-4997-B3D2-5F75F5ABCCE0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8D778-F2E2-4BFE-ADB9-23AD98307B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6ED6F-5FB8-4997-B3D2-5F75F5ABCCE0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8D778-F2E2-4BFE-ADB9-23AD98307B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6ED6F-5FB8-4997-B3D2-5F75F5ABCCE0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8D778-F2E2-4BFE-ADB9-23AD98307B7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6ED6F-5FB8-4997-B3D2-5F75F5ABCCE0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8D778-F2E2-4BFE-ADB9-23AD98307B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6ED6F-5FB8-4997-B3D2-5F75F5ABCCE0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8D778-F2E2-4BFE-ADB9-23AD98307B7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6ED6F-5FB8-4997-B3D2-5F75F5ABCCE0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8D778-F2E2-4BFE-ADB9-23AD98307B7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6ED6F-5FB8-4997-B3D2-5F75F5ABCCE0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8D778-F2E2-4BFE-ADB9-23AD98307B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6ED6F-5FB8-4997-B3D2-5F75F5ABCCE0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8D778-F2E2-4BFE-ADB9-23AD98307B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6ED6F-5FB8-4997-B3D2-5F75F5ABCCE0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8D778-F2E2-4BFE-ADB9-23AD98307B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6ED6F-5FB8-4997-B3D2-5F75F5ABCCE0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8D778-F2E2-4BFE-ADB9-23AD98307B7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B66ED6F-5FB8-4997-B3D2-5F75F5ABCCE0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018D778-F2E2-4BFE-ADB9-23AD98307B7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openxmlformats.org/officeDocument/2006/relationships/image" Target="../media/image16.jpg"/><Relationship Id="rId3" Type="http://schemas.openxmlformats.org/officeDocument/2006/relationships/image" Target="../media/image6.jpg"/><Relationship Id="rId7" Type="http://schemas.openxmlformats.org/officeDocument/2006/relationships/image" Target="../media/image10.gif"/><Relationship Id="rId12" Type="http://schemas.openxmlformats.org/officeDocument/2006/relationships/image" Target="../media/image15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11" Type="http://schemas.openxmlformats.org/officeDocument/2006/relationships/image" Target="../media/image14.jpg"/><Relationship Id="rId5" Type="http://schemas.openxmlformats.org/officeDocument/2006/relationships/image" Target="../media/image8.jpg"/><Relationship Id="rId10" Type="http://schemas.openxmlformats.org/officeDocument/2006/relationships/image" Target="../media/image13.gif"/><Relationship Id="rId4" Type="http://schemas.openxmlformats.org/officeDocument/2006/relationships/image" Target="../media/image7.gif"/><Relationship Id="rId9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13" Type="http://schemas.openxmlformats.org/officeDocument/2006/relationships/image" Target="../media/image33.gif"/><Relationship Id="rId3" Type="http://schemas.openxmlformats.org/officeDocument/2006/relationships/image" Target="../media/image23.jpg"/><Relationship Id="rId7" Type="http://schemas.openxmlformats.org/officeDocument/2006/relationships/image" Target="../media/image27.gif"/><Relationship Id="rId12" Type="http://schemas.openxmlformats.org/officeDocument/2006/relationships/image" Target="../media/image3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11" Type="http://schemas.openxmlformats.org/officeDocument/2006/relationships/image" Target="../media/image31.gif"/><Relationship Id="rId5" Type="http://schemas.openxmlformats.org/officeDocument/2006/relationships/image" Target="../media/image25.gif"/><Relationship Id="rId10" Type="http://schemas.openxmlformats.org/officeDocument/2006/relationships/image" Target="../media/image30.gif"/><Relationship Id="rId4" Type="http://schemas.openxmlformats.org/officeDocument/2006/relationships/image" Target="../media/image24.gif"/><Relationship Id="rId9" Type="http://schemas.openxmlformats.org/officeDocument/2006/relationships/image" Target="../media/image29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3" Type="http://schemas.openxmlformats.org/officeDocument/2006/relationships/image" Target="../media/image35.gif"/><Relationship Id="rId7" Type="http://schemas.openxmlformats.org/officeDocument/2006/relationships/image" Target="../media/image39.gif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gif"/><Relationship Id="rId11" Type="http://schemas.openxmlformats.org/officeDocument/2006/relationships/image" Target="../media/image43.gif"/><Relationship Id="rId5" Type="http://schemas.openxmlformats.org/officeDocument/2006/relationships/image" Target="../media/image37.gif"/><Relationship Id="rId10" Type="http://schemas.openxmlformats.org/officeDocument/2006/relationships/image" Target="../media/image42.gif"/><Relationship Id="rId4" Type="http://schemas.openxmlformats.org/officeDocument/2006/relationships/image" Target="../media/image36.gif"/><Relationship Id="rId9" Type="http://schemas.openxmlformats.org/officeDocument/2006/relationships/image" Target="../media/image4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5013176"/>
            <a:ext cx="5637010" cy="8821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776864" cy="1800200"/>
          </a:xfrm>
        </p:spPr>
        <p:txBody>
          <a:bodyPr>
            <a:normAutofit/>
          </a:bodyPr>
          <a:lstStyle/>
          <a:p>
            <a:pPr marL="182880" indent="0">
              <a:buNone/>
            </a:pPr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      Презентация на тему </a:t>
            </a:r>
            <a:b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   « Здоровый образ жизни»</a:t>
            </a:r>
            <a:b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ученика 3 «А» класса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Ратникова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Антона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626232"/>
            <a:ext cx="6696744" cy="383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11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0"/>
            <a:ext cx="6512511" cy="50199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692696"/>
            <a:ext cx="4680520" cy="3704587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769459"/>
            <a:ext cx="2952328" cy="17558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098" y="332656"/>
            <a:ext cx="2056548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07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0649"/>
            <a:ext cx="4320479" cy="324036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878" y="4053070"/>
            <a:ext cx="4762500" cy="24197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513" y="260648"/>
            <a:ext cx="1645915" cy="12500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506844"/>
            <a:ext cx="2431959" cy="19590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2206282"/>
            <a:ext cx="828675" cy="14573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133" y="3005320"/>
            <a:ext cx="1238250" cy="10477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338" y="2033152"/>
            <a:ext cx="1428750" cy="1143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070" y="1739557"/>
            <a:ext cx="914400" cy="9334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0" y="251470"/>
            <a:ext cx="1524000" cy="1524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675" y="3386320"/>
            <a:ext cx="1038225" cy="13335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93" y="3535202"/>
            <a:ext cx="857250" cy="9144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069" y="3529195"/>
            <a:ext cx="904875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57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7377"/>
            <a:ext cx="5544615" cy="468052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909" y="4333865"/>
            <a:ext cx="2260667" cy="25558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009811"/>
            <a:ext cx="4536504" cy="16854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48680"/>
            <a:ext cx="1080120" cy="11521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356" y="1988840"/>
            <a:ext cx="2389834" cy="208823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909" y="373472"/>
            <a:ext cx="1449332" cy="145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97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446" y="728700"/>
            <a:ext cx="4633382" cy="439248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82" y="2132856"/>
            <a:ext cx="1360578" cy="12710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751278"/>
            <a:ext cx="1668016" cy="17020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5457613"/>
            <a:ext cx="1476375" cy="8763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379" y="116632"/>
            <a:ext cx="1304925" cy="16097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2655"/>
            <a:ext cx="1296144" cy="139370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5121188"/>
            <a:ext cx="1800200" cy="12127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435" y="5362363"/>
            <a:ext cx="1504950" cy="9715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21" y="3573016"/>
            <a:ext cx="1336091" cy="129305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353" y="1412776"/>
            <a:ext cx="1609725" cy="16097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353" y="3205520"/>
            <a:ext cx="895351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3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286" y="404664"/>
            <a:ext cx="4921555" cy="388843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601822"/>
            <a:ext cx="1207176" cy="19403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76" y="4510831"/>
            <a:ext cx="1971675" cy="19969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73596"/>
            <a:ext cx="1428750" cy="1219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33578">
            <a:off x="533734" y="87485"/>
            <a:ext cx="973810" cy="181525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000" y="4520944"/>
            <a:ext cx="3810000" cy="4286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5085184"/>
            <a:ext cx="1117476" cy="14226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973" y="2276872"/>
            <a:ext cx="1707411" cy="142284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973" y="5381169"/>
            <a:ext cx="657225" cy="11525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76" y="2420888"/>
            <a:ext cx="1358334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54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3243</TotalTime>
  <Words>5</Words>
  <Application>Microsoft Office PowerPoint</Application>
  <PresentationFormat>Экран (4:3)</PresentationFormat>
  <Paragraphs>2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       Презентация на тему     « Здоровый образ жизни»    ученика 3 «А» класса Ратникова Антона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ЗДОРОВЫЙ ОБРАЗ ЖИЗНИ</dc:title>
  <dc:creator>User</dc:creator>
  <cp:lastModifiedBy>User</cp:lastModifiedBy>
  <cp:revision>17</cp:revision>
  <dcterms:created xsi:type="dcterms:W3CDTF">2014-01-18T13:36:47Z</dcterms:created>
  <dcterms:modified xsi:type="dcterms:W3CDTF">2014-01-20T19:45:09Z</dcterms:modified>
</cp:coreProperties>
</file>