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9C4-8C8A-4C30-99D8-385FC328E22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EE13-CE27-434C-8924-44A926D0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88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9C4-8C8A-4C30-99D8-385FC328E22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EE13-CE27-434C-8924-44A926D0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22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9C4-8C8A-4C30-99D8-385FC328E22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EE13-CE27-434C-8924-44A926D0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59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9C4-8C8A-4C30-99D8-385FC328E22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EE13-CE27-434C-8924-44A926D0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33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9C4-8C8A-4C30-99D8-385FC328E22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EE13-CE27-434C-8924-44A926D0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65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9C4-8C8A-4C30-99D8-385FC328E22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EE13-CE27-434C-8924-44A926D0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57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9C4-8C8A-4C30-99D8-385FC328E22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EE13-CE27-434C-8924-44A926D0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10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9C4-8C8A-4C30-99D8-385FC328E22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EE13-CE27-434C-8924-44A926D0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24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9C4-8C8A-4C30-99D8-385FC328E22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EE13-CE27-434C-8924-44A926D0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07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9C4-8C8A-4C30-99D8-385FC328E22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EE13-CE27-434C-8924-44A926D0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58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9C4-8C8A-4C30-99D8-385FC328E22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EE13-CE27-434C-8924-44A926D0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8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BF9C4-8C8A-4C30-99D8-385FC328E22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EE13-CE27-434C-8924-44A926D0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9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</a:rPr>
              <a:t>Такие разные дома</a:t>
            </a: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 каждого </a:t>
            </a:r>
            <a:r>
              <a:rPr lang="ru-RU" dirty="0" smtClean="0"/>
              <a:t>народа он свой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26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Жилища народов </a:t>
            </a:r>
            <a:r>
              <a:rPr lang="ru-RU" dirty="0" smtClean="0"/>
              <a:t>севера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>
            <a:fillRect/>
          </a:stretch>
        </p:blipFill>
        <p:spPr>
          <a:xfrm>
            <a:off x="1691680" y="620688"/>
            <a:ext cx="54864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. Северные народы (ненцы, эвенки) строили свои жилища – чумы – из жердей, обтянутых шкурами животных. А кочевники-скотоводы, живущие в южных степях, строили свои переносные дома – юрты – из деревянистых решеток, покрытых войлоком.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68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05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Конструкция избы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523" b="4523"/>
          <a:stretch>
            <a:fillRect/>
          </a:stretch>
        </p:blipFill>
        <p:spPr>
          <a:xfrm>
            <a:off x="1763688" y="692696"/>
            <a:ext cx="5414392" cy="40583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. </a:t>
            </a:r>
            <a:r>
              <a:rPr lang="ru-RU" dirty="0" err="1" smtClean="0"/>
              <a:t>Охлупень</a:t>
            </a:r>
            <a:r>
              <a:rPr lang="ru-RU" dirty="0" smtClean="0"/>
              <a:t> </a:t>
            </a:r>
            <a:r>
              <a:rPr lang="ru-RU" dirty="0" err="1" smtClean="0"/>
              <a:t>Причелина</a:t>
            </a:r>
            <a:r>
              <a:rPr lang="ru-RU" dirty="0" smtClean="0"/>
              <a:t> Кровля Слеги Курица </a:t>
            </a:r>
            <a:r>
              <a:rPr lang="ru-RU" dirty="0" err="1" smtClean="0"/>
              <a:t>Водотечник</a:t>
            </a:r>
            <a:r>
              <a:rPr lang="ru-RU" dirty="0" smtClean="0"/>
              <a:t> Красное окно Самцы Завалинка Волоковое окно Соединение бревен «в </a:t>
            </a:r>
            <a:r>
              <a:rPr lang="ru-RU" dirty="0" err="1" smtClean="0"/>
              <a:t>обло</a:t>
            </a:r>
            <a:r>
              <a:rPr lang="ru-RU" dirty="0" smtClean="0"/>
              <a:t>» Соединение бревен «в лапу».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417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663" y="3249613"/>
            <a:ext cx="15906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6749" y="280634"/>
            <a:ext cx="8208912" cy="6156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162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Сакля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" b="781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Сакля </a:t>
            </a:r>
            <a:r>
              <a:rPr lang="ru-RU" dirty="0"/>
              <a:t>- тип жилища у горцев Кавказа с каменными</a:t>
            </a:r>
            <a:r>
              <a:rPr lang="ru-RU" dirty="0" smtClean="0"/>
              <a:t>, глинобитными </a:t>
            </a:r>
            <a:r>
              <a:rPr lang="ru-RU" dirty="0"/>
              <a:t>или саманными стенами и плоской крышей. Характерно </a:t>
            </a:r>
            <a:r>
              <a:rPr lang="ru-RU" dirty="0" err="1" smtClean="0"/>
              <a:t>террасообразное</a:t>
            </a:r>
            <a:r>
              <a:rPr lang="ru-RU" dirty="0" smtClean="0"/>
              <a:t> расположение на </a:t>
            </a:r>
            <a:r>
              <a:rPr lang="ru-RU" dirty="0"/>
              <a:t>горных склонах, причём крыша нижнего дома может </a:t>
            </a:r>
            <a:r>
              <a:rPr lang="ru-RU" dirty="0" smtClean="0"/>
              <a:t>служить двором </a:t>
            </a:r>
            <a:r>
              <a:rPr lang="ru-RU" dirty="0"/>
              <a:t>для верхнего.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655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/>
              <a:t>Юрта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91264" cy="1008111"/>
          </a:xfrm>
        </p:spPr>
        <p:txBody>
          <a:bodyPr>
            <a:normAutofit fontScale="32500" lnSpcReduction="20000"/>
          </a:bodyPr>
          <a:lstStyle/>
          <a:p>
            <a:r>
              <a:rPr lang="ru-RU" sz="3600" dirty="0" err="1"/>
              <a:t>Ю́рта</a:t>
            </a:r>
            <a:r>
              <a:rPr lang="ru-RU" sz="3600" dirty="0"/>
              <a:t>— переносное жилище у кочевников.</a:t>
            </a:r>
          </a:p>
          <a:p>
            <a:r>
              <a:rPr lang="ru-RU" sz="3600" dirty="0"/>
              <a:t>Юрта полностью удовлетворяла </a:t>
            </a:r>
            <a:r>
              <a:rPr lang="ru-RU" sz="3600" dirty="0" err="1"/>
              <a:t>потребностямкочевника</a:t>
            </a:r>
            <a:r>
              <a:rPr lang="ru-RU" sz="3600" dirty="0"/>
              <a:t> в силу своего удобства и практичности. Она быстро собирается и </a:t>
            </a:r>
            <a:r>
              <a:rPr lang="ru-RU" sz="3600" dirty="0" err="1"/>
              <a:t>легкоразбирается</a:t>
            </a:r>
            <a:r>
              <a:rPr lang="ru-RU" sz="3600" dirty="0"/>
              <a:t> силами одной семьи в течение одного часа. Она легко перевозится </a:t>
            </a:r>
            <a:r>
              <a:rPr lang="ru-RU" sz="3600" dirty="0" err="1"/>
              <a:t>наверблюдах</a:t>
            </a:r>
            <a:r>
              <a:rPr lang="ru-RU" sz="3600" dirty="0"/>
              <a:t> и лошадях, её войлочное покрытие не пропускает дождь, ветер </a:t>
            </a:r>
            <a:r>
              <a:rPr lang="ru-RU" sz="3600" dirty="0" err="1"/>
              <a:t>иумеренный</a:t>
            </a:r>
            <a:r>
              <a:rPr lang="ru-RU" sz="3600" dirty="0"/>
              <a:t> холод. Наличие отверстия на самой вершине купола создаёт тягу </a:t>
            </a:r>
            <a:r>
              <a:rPr lang="ru-RU" sz="3600" dirty="0" err="1"/>
              <a:t>ипозволяет</a:t>
            </a:r>
            <a:r>
              <a:rPr lang="ru-RU" sz="3600" dirty="0"/>
              <a:t> легко пользоваться очагом. Юрта и поныне используется во </a:t>
            </a:r>
            <a:r>
              <a:rPr lang="ru-RU" sz="3600" dirty="0" err="1"/>
              <a:t>многихслучаях</a:t>
            </a:r>
            <a:r>
              <a:rPr lang="ru-RU" sz="3600" dirty="0"/>
              <a:t> чабанами Тувы, Алтая и Бурятии.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19918"/>
            <a:ext cx="4040188" cy="2661201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351152"/>
            <a:ext cx="4041775" cy="3598734"/>
          </a:xfrm>
        </p:spPr>
      </p:pic>
    </p:spTree>
    <p:extLst>
      <p:ext uri="{BB962C8B-B14F-4D97-AF65-F5344CB8AC3E}">
        <p14:creationId xmlns:p14="http://schemas.microsoft.com/office/powerpoint/2010/main" val="1513153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ХАТА</a:t>
            </a:r>
            <a:endParaRPr lang="ru-RU" sz="66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Снаружи хаты обмазывались глиной. В середине XIX века украинские хаты поверх глины белились побелкой. Свидетельства того, что украинцы обмазывают все надворные постройки, и снаружи и изнутри, желтой и красной глиной, а затем белят по </a:t>
            </a:r>
            <a:r>
              <a:rPr lang="ru-RU" dirty="0" smtClean="0"/>
              <a:t>ней.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435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err="1" smtClean="0"/>
              <a:t>украина</a:t>
            </a:r>
            <a:endParaRPr lang="ru-RU" sz="9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825" y="1958181"/>
            <a:ext cx="5086350" cy="3810000"/>
          </a:xfrm>
        </p:spPr>
      </p:pic>
    </p:spTree>
    <p:extLst>
      <p:ext uri="{BB962C8B-B14F-4D97-AF65-F5344CB8AC3E}">
        <p14:creationId xmlns:p14="http://schemas.microsoft.com/office/powerpoint/2010/main" val="39231137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237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Такие разные дома</vt:lpstr>
      <vt:lpstr>Жилища народов севера</vt:lpstr>
      <vt:lpstr>Презентация PowerPoint</vt:lpstr>
      <vt:lpstr>Конструкция избы</vt:lpstr>
      <vt:lpstr>Презентация PowerPoint</vt:lpstr>
      <vt:lpstr>Сакля </vt:lpstr>
      <vt:lpstr>Юрта</vt:lpstr>
      <vt:lpstr>ХАТА</vt:lpstr>
      <vt:lpstr>украина</vt:lpstr>
    </vt:vector>
  </TitlesOfParts>
  <Company>Helios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Такие разные дома</dc:title>
  <dc:creator>Менеджер</dc:creator>
  <cp:lastModifiedBy>Менеджер</cp:lastModifiedBy>
  <cp:revision>7</cp:revision>
  <dcterms:created xsi:type="dcterms:W3CDTF">2014-12-29T07:58:42Z</dcterms:created>
  <dcterms:modified xsi:type="dcterms:W3CDTF">2015-01-11T20:36:28Z</dcterms:modified>
</cp:coreProperties>
</file>