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1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7030A0"/>
                </a:solidFill>
              </a:rPr>
              <a:t>Растения луга</a:t>
            </a:r>
            <a:endParaRPr lang="ru-RU" sz="60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705871"/>
            <a:ext cx="6406480" cy="1152129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Окружающий мир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4 </a:t>
            </a:r>
            <a:r>
              <a:rPr lang="ru-RU" b="1" i="1" dirty="0" smtClean="0">
                <a:solidFill>
                  <a:schemeClr val="tx1"/>
                </a:solidFill>
              </a:rPr>
              <a:t>класс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МОУ «</a:t>
            </a:r>
            <a:r>
              <a:rPr lang="ru-RU" b="1" i="1" dirty="0" err="1" smtClean="0">
                <a:solidFill>
                  <a:schemeClr val="tx1"/>
                </a:solidFill>
              </a:rPr>
              <a:t>Лазурненская</a:t>
            </a:r>
            <a:r>
              <a:rPr lang="ru-RU" b="1" i="1" dirty="0" smtClean="0">
                <a:solidFill>
                  <a:schemeClr val="tx1"/>
                </a:solidFill>
              </a:rPr>
              <a:t> СОШ»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b="1" i="1" dirty="0" err="1" smtClean="0">
                <a:solidFill>
                  <a:schemeClr val="tx1"/>
                </a:solidFill>
              </a:rPr>
              <a:t>Якупова</a:t>
            </a:r>
            <a:r>
              <a:rPr lang="ru-RU" b="1" i="1" dirty="0" smtClean="0">
                <a:solidFill>
                  <a:schemeClr val="tx1"/>
                </a:solidFill>
              </a:rPr>
              <a:t> Л.А.</a:t>
            </a:r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mofeev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3497920" cy="58526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Тимофеевка</a:t>
            </a:r>
            <a:endParaRPr lang="ru-RU" dirty="0"/>
          </a:p>
        </p:txBody>
      </p:sp>
      <p:pic>
        <p:nvPicPr>
          <p:cNvPr id="7" name="Рисунок 6" descr="timot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Мятлик</a:t>
            </a:r>
            <a:endParaRPr lang="ru-RU" dirty="0"/>
          </a:p>
        </p:txBody>
      </p:sp>
      <p:pic>
        <p:nvPicPr>
          <p:cNvPr id="4" name="Рисунок 3" descr="Ежа_054_1280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950551" cy="3960440"/>
          </a:xfrm>
          <a:prstGeom prst="rect">
            <a:avLst/>
          </a:prstGeom>
        </p:spPr>
      </p:pic>
      <p:pic>
        <p:nvPicPr>
          <p:cNvPr id="5" name="Рисунок 4" descr="мятл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980728"/>
            <a:ext cx="3137651" cy="55446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ig_lutik_eyadovit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997416" cy="3748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Лютик</a:t>
            </a:r>
            <a:endParaRPr lang="ru-RU" dirty="0"/>
          </a:p>
        </p:txBody>
      </p:sp>
      <p:pic>
        <p:nvPicPr>
          <p:cNvPr id="5" name="Рисунок 4" descr="Illustration_Ranunculus_acris0_clean.jpg"/>
          <p:cNvPicPr>
            <a:picLocks noChangeAspect="1"/>
          </p:cNvPicPr>
          <p:nvPr/>
        </p:nvPicPr>
        <p:blipFill>
          <a:blip r:embed="rId3" cstate="print"/>
          <a:srcRect r="152" b="6362"/>
          <a:stretch>
            <a:fillRect/>
          </a:stretch>
        </p:blipFill>
        <p:spPr>
          <a:xfrm>
            <a:off x="5639244" y="980728"/>
            <a:ext cx="3325244" cy="48965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55059227_krasnyj-klever-v-narodnoj-medic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786477" cy="35898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pic>
        <p:nvPicPr>
          <p:cNvPr id="5" name="Рисунок 4" descr="kle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96752"/>
            <a:ext cx="3205517" cy="49685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ясячелистник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00808"/>
            <a:ext cx="3497179" cy="41820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Тысячелистник</a:t>
            </a:r>
            <a:endParaRPr lang="ru-RU" dirty="0"/>
          </a:p>
        </p:txBody>
      </p:sp>
      <p:pic>
        <p:nvPicPr>
          <p:cNvPr id="5" name="Рисунок 4" descr="tisyachelistn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628800"/>
            <a:ext cx="3816424" cy="418080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edherb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836712"/>
            <a:ext cx="2952328" cy="53537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Нивяник</a:t>
            </a:r>
            <a:endParaRPr lang="ru-RU" dirty="0"/>
          </a:p>
        </p:txBody>
      </p:sp>
      <p:pic>
        <p:nvPicPr>
          <p:cNvPr id="5" name="Рисунок 4" descr="sNiviani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silek-sin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3" y="1196752"/>
            <a:ext cx="3672409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Василёк</a:t>
            </a:r>
            <a:endParaRPr lang="ru-RU" dirty="0"/>
          </a:p>
        </p:txBody>
      </p:sp>
      <p:pic>
        <p:nvPicPr>
          <p:cNvPr id="6" name="Рисунок 5" descr="cveti-vasel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olokolch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211" t="1885" r="7785"/>
          <a:stretch>
            <a:fillRect/>
          </a:stretch>
        </p:blipFill>
        <p:spPr>
          <a:xfrm>
            <a:off x="539552" y="1556792"/>
            <a:ext cx="4104456" cy="37480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pic>
        <p:nvPicPr>
          <p:cNvPr id="5" name="Рисунок 4" descr="medherb0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76672"/>
            <a:ext cx="2638425" cy="59055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</TotalTime>
  <Words>25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Растения луга</vt:lpstr>
      <vt:lpstr>Тимофеевка</vt:lpstr>
      <vt:lpstr>Мятлик</vt:lpstr>
      <vt:lpstr>Лютик</vt:lpstr>
      <vt:lpstr>Клевер</vt:lpstr>
      <vt:lpstr>Тысячелистник</vt:lpstr>
      <vt:lpstr>Нивяник</vt:lpstr>
      <vt:lpstr>Василёк</vt:lpstr>
      <vt:lpstr>Колокольчик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 луга</dc:title>
  <dc:creator>Лариса</dc:creator>
  <cp:lastModifiedBy>Лариса</cp:lastModifiedBy>
  <cp:revision>4</cp:revision>
  <dcterms:created xsi:type="dcterms:W3CDTF">2013-10-24T17:26:03Z</dcterms:created>
  <dcterms:modified xsi:type="dcterms:W3CDTF">2014-01-29T16:25:31Z</dcterms:modified>
</cp:coreProperties>
</file>