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8" r:id="rId4"/>
    <p:sldId id="258" r:id="rId5"/>
    <p:sldId id="267" r:id="rId6"/>
    <p:sldId id="260" r:id="rId7"/>
    <p:sldId id="273" r:id="rId8"/>
    <p:sldId id="276" r:id="rId9"/>
    <p:sldId id="261" r:id="rId10"/>
    <p:sldId id="262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BFA1D-EC43-4BF0-B993-684C5575EB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B467-EF88-444B-BB5B-A402DEFFA7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BBBB7-2D24-477B-9ABB-838F4428B0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F7430-6043-477C-A1ED-91D8817995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0D708-763A-46D0-8A24-00C7E98DA2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0904C-7D0C-4F8D-BE36-E55FE29F9F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93E31-B1EE-4EAA-AD76-4219029538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DC1BE-C58A-47C6-93DD-ADE8C3C4AA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BB8AA-01D1-4D35-9F86-EE793FFA73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03CEF-17E9-4F4C-B10A-A2F446FBB7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E2778-2FED-4590-93D4-15AAD450C7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4BB761-B009-497A-A158-37537826E75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DSC0067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260350"/>
            <a:ext cx="8604250" cy="6184900"/>
          </a:xfrm>
          <a:prstGeom prst="rect">
            <a:avLst/>
          </a:prstGeom>
          <a:noFill/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2771775" y="3860800"/>
            <a:ext cx="5688013" cy="22320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Молчанова Оксана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ученица 4 класса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323850" y="2276475"/>
            <a:ext cx="2117725" cy="1316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Это я -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7" name="Picture 5" descr="коля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388" y="0"/>
            <a:ext cx="11196637" cy="6997700"/>
          </a:xfrm>
          <a:noFill/>
          <a:ln/>
        </p:spPr>
      </p:pic>
      <p:pic>
        <p:nvPicPr>
          <p:cNvPr id="8198" name="Picture 6" descr="18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16913" y="5670550"/>
            <a:ext cx="1163637" cy="1187450"/>
          </a:xfrm>
          <a:prstGeom prst="rect">
            <a:avLst/>
          </a:prstGeom>
          <a:noFill/>
        </p:spPr>
      </p:pic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 rot="-553793">
            <a:off x="554038" y="76200"/>
            <a:ext cx="6985000" cy="15843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953793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Много рисую животных!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кк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036050" cy="6962775"/>
          </a:xfrm>
          <a:noFill/>
          <a:ln/>
        </p:spPr>
      </p:pic>
      <p:pic>
        <p:nvPicPr>
          <p:cNvPr id="15366" name="Picture 6" descr="18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80363" y="5670550"/>
            <a:ext cx="1163637" cy="1187450"/>
          </a:xfrm>
          <a:prstGeom prst="rect">
            <a:avLst/>
          </a:prstGeom>
          <a:noFill/>
        </p:spPr>
      </p:pic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6337300" cy="109855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Потому что их люблю!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91" name="Picture 7" descr="сканирование00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77850" y="-261938"/>
            <a:ext cx="10301288" cy="7383463"/>
          </a:xfrm>
          <a:prstGeom prst="rect">
            <a:avLst/>
          </a:prstGeom>
          <a:noFill/>
        </p:spPr>
      </p:pic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 rot="450284">
            <a:off x="1763713" y="404813"/>
            <a:ext cx="7165975" cy="2574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Будьте внимательны с огнём!</a:t>
            </a:r>
          </a:p>
        </p:txBody>
      </p:sp>
      <p:pic>
        <p:nvPicPr>
          <p:cNvPr id="16393" name="Picture 9" descr="18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850" y="5741988"/>
            <a:ext cx="1093788" cy="11160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3" name="Picture 5" descr="сканирование000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44525" y="-415925"/>
            <a:ext cx="10433050" cy="7689850"/>
          </a:xfrm>
          <a:prstGeom prst="rect">
            <a:avLst/>
          </a:prstGeom>
          <a:noFill/>
        </p:spPr>
      </p:pic>
      <p:pic>
        <p:nvPicPr>
          <p:cNvPr id="17417" name="Picture 9" descr="18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5445125"/>
            <a:ext cx="1163637" cy="1187450"/>
          </a:xfrm>
          <a:prstGeom prst="rect">
            <a:avLst/>
          </a:prstGeom>
          <a:noFill/>
        </p:spPr>
      </p:pic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3708400" y="5202238"/>
            <a:ext cx="5435600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Мой  ДОМ!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к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2275" y="0"/>
            <a:ext cx="5202238" cy="7056438"/>
          </a:xfrm>
          <a:prstGeom prst="rect">
            <a:avLst/>
          </a:prstGeom>
          <a:noFill/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5614988" y="2924175"/>
            <a:ext cx="3529012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Яблоня.</a:t>
            </a:r>
          </a:p>
        </p:txBody>
      </p:sp>
      <p:pic>
        <p:nvPicPr>
          <p:cNvPr id="18439" name="Picture 7" descr="18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40650" y="5445125"/>
            <a:ext cx="1163638" cy="1187450"/>
          </a:xfrm>
          <a:prstGeom prst="rect">
            <a:avLst/>
          </a:prstGeom>
          <a:noFill/>
        </p:spPr>
      </p:pic>
      <p:pic>
        <p:nvPicPr>
          <p:cNvPr id="18440" name="Picture 8" descr="DSC00419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-9525" y="4005263"/>
            <a:ext cx="1731963" cy="2852737"/>
          </a:xfrm>
          <a:noFill/>
          <a:ln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 descr="сканирование0003"/>
          <p:cNvPicPr>
            <a:picLocks noChangeAspect="1" noChangeArrowheads="1"/>
          </p:cNvPicPr>
          <p:nvPr>
            <p:ph type="title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467850" cy="6889750"/>
          </a:xfrm>
          <a:noFill/>
          <a:ln/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0" y="5157788"/>
            <a:ext cx="8101013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Очень люблю рисовать!</a:t>
            </a:r>
          </a:p>
        </p:txBody>
      </p:sp>
      <p:pic>
        <p:nvPicPr>
          <p:cNvPr id="3080" name="Picture 8" descr="18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80363" y="5516563"/>
            <a:ext cx="1163637" cy="1187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сканирование0008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24075" y="0"/>
            <a:ext cx="4975225" cy="6858000"/>
          </a:xfrm>
          <a:noFill/>
          <a:ln/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 rot="637928">
            <a:off x="309563" y="4084638"/>
            <a:ext cx="5616575" cy="16113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Люблю свою сестру!</a:t>
            </a:r>
          </a:p>
        </p:txBody>
      </p:sp>
      <p:pic>
        <p:nvPicPr>
          <p:cNvPr id="14342" name="Picture 6" descr="18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6500" y="5084763"/>
            <a:ext cx="1587500" cy="1619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сканирование00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52413" y="0"/>
            <a:ext cx="9396413" cy="6832600"/>
          </a:xfrm>
          <a:prstGeom prst="rect">
            <a:avLst/>
          </a:prstGeom>
          <a:noFill/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971550" y="4941888"/>
            <a:ext cx="4899025" cy="146843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Люблю лето!</a:t>
            </a:r>
          </a:p>
        </p:txBody>
      </p:sp>
      <p:pic>
        <p:nvPicPr>
          <p:cNvPr id="4102" name="Picture 6" descr="18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6500" y="5084763"/>
            <a:ext cx="1587500" cy="1619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сканирование000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150" y="-531813"/>
            <a:ext cx="5519738" cy="7591426"/>
          </a:xfrm>
          <a:prstGeom prst="rect">
            <a:avLst/>
          </a:prstGeom>
          <a:noFill/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 rot="775069">
            <a:off x="276225" y="5126038"/>
            <a:ext cx="6302375" cy="12842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4624931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Люблю танцевать!</a:t>
            </a:r>
          </a:p>
        </p:txBody>
      </p:sp>
      <p:pic>
        <p:nvPicPr>
          <p:cNvPr id="13318" name="Picture 6" descr="18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6500" y="5084763"/>
            <a:ext cx="1587500" cy="1619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73113" y="-455613"/>
            <a:ext cx="10688638" cy="7772401"/>
          </a:xfrm>
          <a:prstGeom prst="rect">
            <a:avLst/>
          </a:prstGeom>
          <a:noFill/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042988" y="5661025"/>
            <a:ext cx="7129462" cy="11969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0">
                      <a:srgbClr val="FF7A00"/>
                    </a:gs>
                    <a:gs pos="35000">
                      <a:srgbClr val="FF0300"/>
                    </a:gs>
                    <a:gs pos="50000">
                      <a:srgbClr val="4D0808"/>
                    </a:gs>
                    <a:gs pos="65000">
                      <a:srgbClr val="FF0300"/>
                    </a:gs>
                    <a:gs pos="775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Ещё  люблю сказки!</a:t>
            </a:r>
          </a:p>
        </p:txBody>
      </p:sp>
      <p:pic>
        <p:nvPicPr>
          <p:cNvPr id="6150" name="Picture 6" descr="18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43888" y="5743575"/>
            <a:ext cx="1092200" cy="11144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сканирование0007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51013" y="-963613"/>
            <a:ext cx="5688012" cy="7821613"/>
          </a:xfrm>
          <a:noFill/>
          <a:ln/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539750" y="4868863"/>
            <a:ext cx="8064500" cy="13985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5CBF"/>
                    </a:gs>
                    <a:gs pos="12500">
                      <a:srgbClr val="0087E6"/>
                    </a:gs>
                    <a:gs pos="37500">
                      <a:srgbClr val="21D6E0"/>
                    </a:gs>
                    <a:gs pos="50000">
                      <a:srgbClr val="03D4A8"/>
                    </a:gs>
                    <a:gs pos="62500">
                      <a:srgbClr val="21D6E0"/>
                    </a:gs>
                    <a:gs pos="875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И очень люблю свою МАМОЧКУ!</a:t>
            </a:r>
          </a:p>
        </p:txBody>
      </p:sp>
      <p:pic>
        <p:nvPicPr>
          <p:cNvPr id="19465" name="Picture 9" descr="18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6500" y="2852738"/>
            <a:ext cx="1587500" cy="1619250"/>
          </a:xfrm>
          <a:prstGeom prst="rect">
            <a:avLst/>
          </a:prstGeom>
          <a:noFill/>
        </p:spPr>
      </p:pic>
      <p:pic>
        <p:nvPicPr>
          <p:cNvPr id="19467" name="Picture 11" descr="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1957253">
            <a:off x="1835150" y="115888"/>
            <a:ext cx="1008063" cy="692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DSC0082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20650"/>
            <a:ext cx="10467975" cy="6978650"/>
          </a:xfrm>
          <a:prstGeom prst="rect">
            <a:avLst/>
          </a:prstGeom>
          <a:noFill/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468313" y="2205038"/>
            <a:ext cx="2592387" cy="1038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 это Я -</a:t>
            </a: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971550" y="4365625"/>
            <a:ext cx="7488238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Балуев Коля</a:t>
            </a:r>
          </a:p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ученик 4 класса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ко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63613" y="-1549400"/>
            <a:ext cx="7215187" cy="9958388"/>
          </a:xfrm>
          <a:prstGeom prst="rect">
            <a:avLst/>
          </a:prstGeom>
          <a:noFill/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250825" y="5516563"/>
            <a:ext cx="47529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Это мой  АНГЕЛ!</a:t>
            </a:r>
          </a:p>
        </p:txBody>
      </p:sp>
      <p:pic>
        <p:nvPicPr>
          <p:cNvPr id="7176" name="Picture 8" descr="18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80363" y="5516563"/>
            <a:ext cx="1163637" cy="1187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64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БСШ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User</cp:lastModifiedBy>
  <cp:revision>5</cp:revision>
  <dcterms:created xsi:type="dcterms:W3CDTF">2009-04-26T05:00:27Z</dcterms:created>
  <dcterms:modified xsi:type="dcterms:W3CDTF">2011-12-09T14:57:03Z</dcterms:modified>
</cp:coreProperties>
</file>