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17E-DF67-463F-858A-0FBA10C2A7F9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ADB20-337A-4C41-8C89-6B612A3C9E8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17E-DF67-463F-858A-0FBA10C2A7F9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B20-337A-4C41-8C89-6B612A3C9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17E-DF67-463F-858A-0FBA10C2A7F9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B20-337A-4C41-8C89-6B612A3C9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0E417E-DF67-463F-858A-0FBA10C2A7F9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3BADB20-337A-4C41-8C89-6B612A3C9E8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17E-DF67-463F-858A-0FBA10C2A7F9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B20-337A-4C41-8C89-6B612A3C9E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17E-DF67-463F-858A-0FBA10C2A7F9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B20-337A-4C41-8C89-6B612A3C9E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B20-337A-4C41-8C89-6B612A3C9E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17E-DF67-463F-858A-0FBA10C2A7F9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17E-DF67-463F-858A-0FBA10C2A7F9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B20-337A-4C41-8C89-6B612A3C9E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17E-DF67-463F-858A-0FBA10C2A7F9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DB20-337A-4C41-8C89-6B612A3C9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0E417E-DF67-463F-858A-0FBA10C2A7F9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BADB20-337A-4C41-8C89-6B612A3C9E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17E-DF67-463F-858A-0FBA10C2A7F9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ADB20-337A-4C41-8C89-6B612A3C9E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0E417E-DF67-463F-858A-0FBA10C2A7F9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3BADB20-337A-4C41-8C89-6B612A3C9E8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microsoft.com/office/2007/relationships/hdphoto" Target="../media/hdphoto7.wdp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060848"/>
            <a:ext cx="8305800" cy="4536504"/>
          </a:xfrm>
        </p:spPr>
        <p:txBody>
          <a:bodyPr/>
          <a:lstStyle/>
          <a:p>
            <a:r>
              <a:rPr lang="ru-RU" dirty="0" smtClean="0"/>
              <a:t>П</a:t>
            </a:r>
            <a:r>
              <a:rPr lang="ru-RU" dirty="0" smtClean="0"/>
              <a:t>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dirty="0" smtClean="0"/>
              <a:t>ученика 3 «Г</a:t>
            </a:r>
            <a:r>
              <a:rPr lang="ru-RU" dirty="0" smtClean="0"/>
              <a:t>» </a:t>
            </a:r>
            <a:r>
              <a:rPr lang="ru-RU" dirty="0"/>
              <a:t>класса </a:t>
            </a:r>
            <a:r>
              <a:rPr lang="ru-RU" dirty="0" smtClean="0"/>
              <a:t>Панова Игоря Владимировича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</a:t>
            </a:r>
            <a:r>
              <a:rPr lang="ru-RU" dirty="0" smtClean="0"/>
              <a:t>БОУ г. Омска </a:t>
            </a:r>
          </a:p>
          <a:p>
            <a:r>
              <a:rPr lang="ru-RU" dirty="0" smtClean="0"/>
              <a:t>«Средняя общеобразовательная школа </a:t>
            </a:r>
            <a:r>
              <a:rPr lang="ru-RU" dirty="0" smtClean="0"/>
              <a:t>№</a:t>
            </a:r>
            <a:r>
              <a:rPr lang="ru-RU" dirty="0" smtClean="0"/>
              <a:t>63»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Классный </a:t>
            </a:r>
            <a:r>
              <a:rPr lang="ru-RU" sz="2000" dirty="0" smtClean="0"/>
              <a:t>руководитель: </a:t>
            </a:r>
            <a:endParaRPr lang="ru-RU" sz="2000" dirty="0" smtClean="0"/>
          </a:p>
          <a:p>
            <a:r>
              <a:rPr lang="ru-RU" sz="2000" dirty="0" err="1" smtClean="0"/>
              <a:t>Кучковская</a:t>
            </a:r>
            <a:r>
              <a:rPr lang="ru-RU" sz="2000" dirty="0" smtClean="0"/>
              <a:t> </a:t>
            </a:r>
            <a:r>
              <a:rPr lang="ru-RU" sz="2000" dirty="0" smtClean="0"/>
              <a:t>Светлана Михайловна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1600" dirty="0"/>
              <a:t>г</a:t>
            </a:r>
            <a:r>
              <a:rPr lang="ru-RU" sz="1600" dirty="0" smtClean="0"/>
              <a:t>. Омск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2О14 г.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556376" cy="172819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 НАС 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ЗАЩИЩАЕТ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499992" y="152400"/>
            <a:ext cx="4186808" cy="82832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ПЛАН 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59936" cy="30243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  <a:b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Узнать  новые  сведения  о  разных  поколениях  защитников  страны  и  всего  народа.   </a:t>
            </a:r>
            <a:b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4059936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1.Наши  службы  спасения.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2.Молодое  поколение.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3.Наша  армия.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Защитники  в  нашей  семье.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5.Источники  информации.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4187315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3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24800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Наши  службы  спасения: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5800" y="1484784"/>
            <a:ext cx="3022104" cy="43204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служб  спасения  всегда  приходят  к  нам на помощь.</a:t>
            </a:r>
          </a:p>
          <a:p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352753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6882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287428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68659"/>
            <a:ext cx="3080826" cy="22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9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24800" cy="8640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Молодое  поколение: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3717032"/>
            <a:ext cx="4608512" cy="30243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 из нас тоже  может стать спасателем.                    </a:t>
            </a:r>
            <a:r>
              <a:rPr lang="ru-RU" dirty="0" smtClean="0"/>
              <a:t>5 </a:t>
            </a:r>
            <a:r>
              <a:rPr lang="ru-RU" dirty="0"/>
              <a:t>апреля 2011 года прошло награждение ученика 1 класса средней школы № 97 Максима Глушкова за проявленное мужество, находчивость, правильные действия при пожаре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03215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20" y="1772816"/>
            <a:ext cx="303215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1872208" cy="2815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68960"/>
            <a:ext cx="2092821" cy="2930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356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Наша  армия: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178696" cy="4785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М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гордимся  своей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армией -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надёжной  защитницей  страны  и всего  народа. Я  каждый   год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мая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хожу  на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парад, в День Победы, чтобы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посмотреть  на наших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защитников Отечества.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547260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3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57200" y="4581128"/>
            <a:ext cx="8305800" cy="1944216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нашей  семье  тоже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 воины -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защитники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Это мои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дедушки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Одни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 них  погибли  на  войне  в 1942  году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другие-  прошли  весь  путь  до  дня  Победы.  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8305800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Защитники  в  нашей  семье 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672408" cy="2453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3234325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4904"/>
            <a:ext cx="3055938" cy="204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36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Я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горжусь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тем, что  мои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дедушки с  честью  и  достоинством  защищали  нашу  Родину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 дома  хранятся  их  медали 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Защитники  в  нашей  семье: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59"/>
            <a:ext cx="5065224" cy="348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5065224" cy="348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4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7787208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Интернет - источники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Фото – архив семьи 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Пановых.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Источники  информации: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40871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171</TotalTime>
  <Words>179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 КТО  НАС  ЗАЩИЩАЕТ</vt:lpstr>
      <vt:lpstr>       ПЛАН :</vt:lpstr>
      <vt:lpstr> Наши  службы  спасения:</vt:lpstr>
      <vt:lpstr>      Молодое  поколение:</vt:lpstr>
      <vt:lpstr>               Наша  армия:</vt:lpstr>
      <vt:lpstr>    Защитники  в  нашей  семье :</vt:lpstr>
      <vt:lpstr>   Защитники  в  нашей  семье:</vt:lpstr>
      <vt:lpstr>     Источники 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 НАС  ЗАЩИЩАЕТ.</dc:title>
  <dc:creator>пк</dc:creator>
  <cp:lastModifiedBy>максим</cp:lastModifiedBy>
  <cp:revision>24</cp:revision>
  <cp:lastPrinted>2014-01-28T05:12:39Z</cp:lastPrinted>
  <dcterms:created xsi:type="dcterms:W3CDTF">2014-01-23T13:25:36Z</dcterms:created>
  <dcterms:modified xsi:type="dcterms:W3CDTF">2014-01-29T17:11:56Z</dcterms:modified>
</cp:coreProperties>
</file>