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9" r:id="rId4"/>
    <p:sldId id="260" r:id="rId5"/>
    <p:sldId id="265" r:id="rId6"/>
    <p:sldId id="264" r:id="rId7"/>
    <p:sldId id="263" r:id="rId8"/>
    <p:sldId id="262" r:id="rId9"/>
    <p:sldId id="261" r:id="rId10"/>
    <p:sldId id="266" r:id="rId11"/>
    <p:sldId id="267" r:id="rId12"/>
    <p:sldId id="268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k.foto.radikal.ru/0701/aabdd0c884ae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5263" y="-533400"/>
            <a:ext cx="9872663" cy="772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ramky.narod.ru/images_big/ramka248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3E66E66-DF17-4592-B8EF-FCDBE44A7D67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CDC7441-880D-4D50-B2FC-C76A8929B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«Хлеб – всему голова»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068960"/>
            <a:ext cx="6400800" cy="2376264"/>
          </a:xfrm>
        </p:spPr>
        <p:txBody>
          <a:bodyPr/>
          <a:lstStyle/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Суслова Е.А.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учитель начальных классов 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СОШ №1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города Кинеля</a:t>
            </a:r>
          </a:p>
          <a:p>
            <a:pPr algn="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Самарской области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vadebnyj-karavaj-foto-recept-master-klass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5616" y="3284984"/>
            <a:ext cx="2676365" cy="1959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57170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836712"/>
            <a:ext cx="6984109" cy="4704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348880"/>
            <a:ext cx="583307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Отдохнём!!!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in12099800_bda2748986aa4de1fdb2395f296055a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980728"/>
            <a:ext cx="7605315" cy="453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pekarn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764704"/>
            <a:ext cx="7334561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2088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выстояли –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 победили!!!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7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1700808"/>
            <a:ext cx="6804756" cy="45365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379" y="0"/>
            <a:ext cx="88726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Пусть всегда будет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мирное небо над головой!!!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700808"/>
            <a:ext cx="6400800" cy="331236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Ты не клюй меня, дружок,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Голосистый петушок.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землю теплую уйду,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 солнцу колосом взойду.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нем тогда таких, как я,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Будет целая семья..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71800" y="980728"/>
            <a:ext cx="3528392" cy="4097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-08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03648" y="1484784"/>
            <a:ext cx="6191331" cy="3923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-004-Drevnie-vremen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764704"/>
            <a:ext cx="7631502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eshher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8730" y="548680"/>
            <a:ext cx="7899204" cy="590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6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атв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3608" y="697341"/>
            <a:ext cx="7416824" cy="57420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16016" y="764704"/>
            <a:ext cx="3842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А.А. Пластов «Жатва»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052736"/>
            <a:ext cx="4071949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Хлебные злаки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. Пшеница.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Рожь.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Овёс.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Ячмень.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Кукуруза.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61</TotalTime>
  <Words>71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Тема3</vt:lpstr>
      <vt:lpstr>«Хлеб – всему голова»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Мы выстояли –  мы победили!!!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«Хлеб – всему голова»</dc:title>
  <dc:creator>User</dc:creator>
  <cp:lastModifiedBy>User</cp:lastModifiedBy>
  <cp:revision>8</cp:revision>
  <dcterms:created xsi:type="dcterms:W3CDTF">2013-12-12T19:01:27Z</dcterms:created>
  <dcterms:modified xsi:type="dcterms:W3CDTF">2014-01-30T14:28:29Z</dcterms:modified>
</cp:coreProperties>
</file>