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D08E88-61C5-4615-975D-BD8E18208EC6}" type="datetimeFigureOut">
              <a:rPr lang="ru-RU" smtClean="0"/>
              <a:pPr/>
              <a:t>16.03.2013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ED661EC7-5E68-4684-ABB8-3F05570A46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im8-tub-ru.yandex.net/i?id=558302093-48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85786" y="285728"/>
            <a:ext cx="7643866" cy="1569660"/>
          </a:xfrm>
          <a:prstGeom prst="rect">
            <a:avLst/>
          </a:prstGeom>
          <a:noFill/>
        </p:spPr>
        <p:txBody>
          <a:bodyPr wrap="square" lIns="91440" tIns="45720" rIns="91440" bIns="45720" anchor="t" anchorCtr="1">
            <a:spAutoFit/>
          </a:bodyPr>
          <a:lstStyle/>
          <a:p>
            <a:pPr algn="ctr"/>
            <a:r>
              <a:rPr lang="ru-RU" sz="9600" b="1" i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Monotype Corsiva" pitchFamily="66" charset="0"/>
              </a:rPr>
              <a:t>Белоруссия</a:t>
            </a:r>
            <a:endParaRPr lang="ru-RU" sz="9600" b="1" i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09" y="428604"/>
            <a:ext cx="792961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chemeClr val="accent2"/>
                </a:solidFill>
                <a:latin typeface="Bookman Old Style" pitchFamily="18" charset="0"/>
              </a:rPr>
              <a:t> </a:t>
            </a:r>
            <a:r>
              <a:rPr lang="ru-RU" sz="3200" i="1" dirty="0" smtClean="0">
                <a:solidFill>
                  <a:srgbClr val="0070C0"/>
                </a:solidFill>
                <a:latin typeface="Bookman Old Style" pitchFamily="18" charset="0"/>
              </a:rPr>
              <a:t>Традиционно белорусы носили</a:t>
            </a:r>
          </a:p>
          <a:p>
            <a:r>
              <a:rPr lang="ru-RU" sz="3200" i="1" dirty="0" smtClean="0">
                <a:solidFill>
                  <a:srgbClr val="0070C0"/>
                </a:solidFill>
                <a:latin typeface="Bookman Old Style" pitchFamily="18" charset="0"/>
              </a:rPr>
              <a:t>б</a:t>
            </a:r>
            <a:r>
              <a:rPr lang="ru-RU" sz="3200" i="1" dirty="0" smtClean="0">
                <a:solidFill>
                  <a:srgbClr val="0070C0"/>
                </a:solidFill>
                <a:latin typeface="Bookman Old Style" pitchFamily="18" charset="0"/>
              </a:rPr>
              <a:t>елые </a:t>
            </a:r>
            <a:r>
              <a:rPr lang="ru-RU" sz="3200" i="1" dirty="0" smtClean="0">
                <a:solidFill>
                  <a:srgbClr val="0070C0"/>
                </a:solidFill>
                <a:latin typeface="Bookman Old Style" pitchFamily="18" charset="0"/>
              </a:rPr>
              <a:t>народные костюмы, отсюда</a:t>
            </a:r>
          </a:p>
          <a:p>
            <a:r>
              <a:rPr lang="ru-RU" sz="3200" i="1" dirty="0" smtClean="0">
                <a:solidFill>
                  <a:srgbClr val="0070C0"/>
                </a:solidFill>
                <a:latin typeface="Bookman Old Style" pitchFamily="18" charset="0"/>
              </a:rPr>
              <a:t>и</a:t>
            </a:r>
            <a:r>
              <a:rPr lang="ru-RU" sz="3200" i="1" dirty="0" smtClean="0">
                <a:solidFill>
                  <a:srgbClr val="0070C0"/>
                </a:solidFill>
                <a:latin typeface="Bookman Old Style" pitchFamily="18" charset="0"/>
              </a:rPr>
              <a:t> </a:t>
            </a:r>
            <a:r>
              <a:rPr lang="ru-RU" sz="3200" i="1" dirty="0" smtClean="0">
                <a:solidFill>
                  <a:srgbClr val="0070C0"/>
                </a:solidFill>
                <a:latin typeface="Bookman Old Style" pitchFamily="18" charset="0"/>
              </a:rPr>
              <a:t>пошло название края - </a:t>
            </a:r>
            <a:r>
              <a:rPr lang="ru-RU" sz="3200" i="1" u="sng" dirty="0" smtClean="0">
                <a:solidFill>
                  <a:srgbClr val="0070C0"/>
                </a:solidFill>
                <a:latin typeface="Bookman Old Style" pitchFamily="18" charset="0"/>
              </a:rPr>
              <a:t>Белоруссия</a:t>
            </a:r>
            <a:endParaRPr lang="ru-RU" sz="3200" i="1" u="sng" dirty="0">
              <a:solidFill>
                <a:schemeClr val="accent2"/>
              </a:solidFill>
              <a:latin typeface="Bookman Old Style" pitchFamily="18" charset="0"/>
            </a:endParaRPr>
          </a:p>
        </p:txBody>
      </p:sp>
      <p:pic>
        <p:nvPicPr>
          <p:cNvPr id="36866" name="Picture 2" descr="http://lapichy-school.ucoz.org/foto/000446_19603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2071678"/>
            <a:ext cx="5572164" cy="4143404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428604"/>
            <a:ext cx="800105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4000" b="1" i="1" cap="none" spc="0" dirty="0" smtClean="0">
                <a:ln/>
                <a:solidFill>
                  <a:schemeClr val="accent3"/>
                </a:solidFill>
                <a:effectLst/>
                <a:latin typeface="Georgia" pitchFamily="18" charset="0"/>
              </a:rPr>
              <a:t>Достопримечательности</a:t>
            </a:r>
          </a:p>
          <a:p>
            <a:pPr algn="ctr"/>
            <a:r>
              <a:rPr lang="ru-RU" sz="4000" b="1" i="1" dirty="0" smtClean="0">
                <a:ln/>
                <a:solidFill>
                  <a:schemeClr val="accent3"/>
                </a:solidFill>
                <a:latin typeface="Georgia" pitchFamily="18" charset="0"/>
              </a:rPr>
              <a:t>Белоруссии</a:t>
            </a:r>
            <a:endParaRPr lang="ru-RU" sz="4000" b="1" i="1" cap="none" spc="0" dirty="0">
              <a:ln/>
              <a:solidFill>
                <a:schemeClr val="accent3"/>
              </a:solidFill>
              <a:effectLst/>
              <a:latin typeface="Georgia" pitchFamily="18" charset="0"/>
            </a:endParaRPr>
          </a:p>
        </p:txBody>
      </p:sp>
      <p:pic>
        <p:nvPicPr>
          <p:cNvPr id="37890" name="Picture 2" descr="http://im6-tub-ru.yandex.net/i?id=53986562-21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660909"/>
            <a:ext cx="3214710" cy="2411033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714348" y="3643314"/>
            <a:ext cx="3278182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C00000"/>
                </a:solidFill>
                <a:latin typeface="Georgia" pitchFamily="18" charset="0"/>
              </a:rPr>
              <a:t>Здание национальной </a:t>
            </a:r>
          </a:p>
          <a:p>
            <a:pPr algn="ctr"/>
            <a:r>
              <a:rPr lang="ru-RU" b="1" i="1" u="sng" dirty="0" smtClean="0">
                <a:solidFill>
                  <a:srgbClr val="C00000"/>
                </a:solidFill>
                <a:latin typeface="Georgia" pitchFamily="18" charset="0"/>
              </a:rPr>
              <a:t>Библиотеки</a:t>
            </a:r>
            <a:endParaRPr lang="ru-RU" b="1" i="1" u="sng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37892" name="Picture 4" descr="http://im6-tub-ru.yandex.net/i?id=182903762-71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3857628"/>
            <a:ext cx="3167098" cy="25896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714876" y="5857892"/>
            <a:ext cx="3643338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b="1" i="1" u="sng" dirty="0" smtClean="0">
                <a:solidFill>
                  <a:srgbClr val="C00000"/>
                </a:solidFill>
                <a:latin typeface="Georgia" pitchFamily="18" charset="0"/>
              </a:rPr>
              <a:t>Беловежская пуща – </a:t>
            </a:r>
          </a:p>
          <a:p>
            <a:r>
              <a:rPr lang="ru-RU" b="1" i="1" u="sng" dirty="0" smtClean="0">
                <a:solidFill>
                  <a:srgbClr val="C00000"/>
                </a:solidFill>
                <a:latin typeface="Georgia" pitchFamily="18" charset="0"/>
              </a:rPr>
              <a:t>Резиденция Деда Мороза</a:t>
            </a:r>
            <a:endParaRPr lang="ru-RU" b="1" i="1" u="sng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37894" name="Picture 6" descr="http://im2-tub-ru.yandex.net/i?id=317474391-39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4348" y="4357694"/>
            <a:ext cx="3286148" cy="2000264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000099" y="6143644"/>
            <a:ext cx="2857521" cy="40011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dirty="0" smtClean="0"/>
              <a:t>    </a:t>
            </a:r>
            <a:r>
              <a:rPr lang="ru-RU" sz="2000" b="1" i="1" u="sng" dirty="0" smtClean="0">
                <a:solidFill>
                  <a:srgbClr val="C00000"/>
                </a:solidFill>
                <a:latin typeface="Georgia" pitchFamily="18" charset="0"/>
              </a:rPr>
              <a:t>Мирский замок</a:t>
            </a:r>
            <a:endParaRPr lang="ru-RU" sz="2000" b="1" i="1" u="sng" dirty="0">
              <a:solidFill>
                <a:srgbClr val="C00000"/>
              </a:solidFill>
              <a:latin typeface="Georgia" pitchFamily="18" charset="0"/>
            </a:endParaRPr>
          </a:p>
        </p:txBody>
      </p:sp>
      <p:pic>
        <p:nvPicPr>
          <p:cNvPr id="37896" name="Picture 8" descr="http://upload.wikimedia.org/wikipedia/commons/thumb/4/4f/Belarus-Minsk-House_of_Government_and_Vladimir_Lenin_Monument_%28perspective_corrected%29.jpg/220px-Belarus-Minsk-House_of_Government_and_Vladimir_Lenin_Monument_%28perspective_corrected%29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86314" y="1643050"/>
            <a:ext cx="3071834" cy="200643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4714876" y="3429000"/>
            <a:ext cx="3357586" cy="369332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b="1" i="1" u="sng" dirty="0" smtClean="0">
                <a:solidFill>
                  <a:srgbClr val="C00000"/>
                </a:solidFill>
                <a:latin typeface="Georgia" pitchFamily="18" charset="0"/>
              </a:rPr>
              <a:t>Дом Правительства</a:t>
            </a:r>
            <a:endParaRPr lang="ru-RU" b="1" i="1" u="sng" dirty="0">
              <a:solidFill>
                <a:srgbClr val="C00000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7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6" grpId="0" animBg="1"/>
      <p:bldP spid="8" grpId="0" animBg="1"/>
      <p:bldP spid="1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ttp://www.sunexpress.by/Image/big/161__p183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72560" cy="637586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9308" y="5500702"/>
            <a:ext cx="8148384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u="sng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Monotype Corsiva" pitchFamily="66" charset="0"/>
              </a:rPr>
              <a:t>Спасибо за внимание</a:t>
            </a:r>
            <a:endParaRPr lang="ru-RU" sz="7200" b="1" u="sng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89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http://upload.wikimedia.org/wikipedia/commons/thumb/6/69/%D0%A1%D1%82%D1%83%D0%B4%D0%B3%D0%BE%D1%80%D0%BE%D0%B4%D1%80%D0%BE%D0%BA-2.jpg/220px-%D0%A1%D1%82%D1%83%D0%B4%D0%B3%D0%BE%D1%80%D0%BE%D0%B4%D1%80%D0%BE%D0%BA-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357158" y="285728"/>
            <a:ext cx="8572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chemeClr val="bg1"/>
                </a:solidFill>
                <a:latin typeface="Monotype Corsiva" pitchFamily="66" charset="0"/>
              </a:rPr>
              <a:t>Минск   - столица  Белоруссии</a:t>
            </a:r>
            <a:endParaRPr lang="ru-RU" sz="5400" dirty="0">
              <a:solidFill>
                <a:schemeClr val="bg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g-2007-12.photosight.ru/04/24437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"/>
            <a:ext cx="9144000" cy="685800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85720" y="571480"/>
            <a:ext cx="86993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latin typeface="Monotype Corsiva" pitchFamily="66" charset="0"/>
              </a:rPr>
              <a:t>Густые леса, зелёные луга, дороги среди хребтов, тихие и   спокойные  реки.                                                                                         Среди них  - Днепр, Западная Двина, Неман.</a:t>
            </a:r>
            <a:endParaRPr lang="ru-RU" sz="3200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5-tub-ru.yandex.net/i?id=53036200-63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85720" y="214290"/>
            <a:ext cx="8572560" cy="1077218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atin typeface="Monotype Corsiva" pitchFamily="66" charset="0"/>
              </a:rPr>
              <a:t>Беловежская пуща – заповедник. В нём  водятся  лоси, олени, волки, барсуки, куницы, горностаи, бобры.</a:t>
            </a:r>
            <a:endParaRPr lang="ru-RU" sz="3200" b="1" dirty="0">
              <a:latin typeface="Monotype Corsiva" pitchFamily="66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2-tub-ru.yandex.net/i?id=274454570-68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57224" y="5929330"/>
            <a:ext cx="75724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dirty="0" smtClean="0">
                <a:latin typeface="Bookman Old Style" pitchFamily="18" charset="0"/>
              </a:rPr>
              <a:t>Гордость заповедника - </a:t>
            </a:r>
            <a:r>
              <a:rPr lang="ru-RU" sz="4400" i="1" dirty="0" smtClean="0">
                <a:latin typeface="Bookman Old Style" pitchFamily="18" charset="0"/>
              </a:rPr>
              <a:t>зубры</a:t>
            </a:r>
            <a:endParaRPr lang="ru-RU" sz="4400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428604"/>
            <a:ext cx="77153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i="1" dirty="0" smtClean="0">
                <a:solidFill>
                  <a:srgbClr val="00B0F0"/>
                </a:solidFill>
                <a:latin typeface="Bookman Old Style" pitchFamily="18" charset="0"/>
              </a:rPr>
              <a:t>Белоруссия – развитая</a:t>
            </a:r>
          </a:p>
          <a:p>
            <a:pPr algn="ctr"/>
            <a:r>
              <a:rPr lang="ru-RU" sz="3200" i="1" dirty="0">
                <a:solidFill>
                  <a:srgbClr val="00B0F0"/>
                </a:solidFill>
                <a:latin typeface="Bookman Old Style" pitchFamily="18" charset="0"/>
              </a:rPr>
              <a:t>п</a:t>
            </a:r>
            <a:r>
              <a:rPr lang="ru-RU" sz="3200" i="1" dirty="0" smtClean="0">
                <a:solidFill>
                  <a:srgbClr val="00B0F0"/>
                </a:solidFill>
                <a:latin typeface="Bookman Old Style" pitchFamily="18" charset="0"/>
              </a:rPr>
              <a:t>ромышленная страна.</a:t>
            </a:r>
          </a:p>
          <a:p>
            <a:pPr algn="ctr"/>
            <a:r>
              <a:rPr lang="ru-RU" sz="3200" i="1" dirty="0" smtClean="0">
                <a:solidFill>
                  <a:srgbClr val="00B0F0"/>
                </a:solidFill>
                <a:latin typeface="Bookman Old Style" pitchFamily="18" charset="0"/>
              </a:rPr>
              <a:t>Во всём мире известны: </a:t>
            </a:r>
            <a:endParaRPr lang="ru-RU" sz="3200" i="1" dirty="0">
              <a:solidFill>
                <a:srgbClr val="00B0F0"/>
              </a:solidFill>
              <a:latin typeface="Bookman Old Style" pitchFamily="18" charset="0"/>
            </a:endParaRPr>
          </a:p>
        </p:txBody>
      </p:sp>
      <p:pic>
        <p:nvPicPr>
          <p:cNvPr id="3" name="Рисунок 2" descr="http://im7-tub-ru.yandex.net/i?id=376121191-23-72&amp;n=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472" y="2214554"/>
            <a:ext cx="2928958" cy="2286016"/>
          </a:xfrm>
          <a:prstGeom prst="rect">
            <a:avLst/>
          </a:prstGeom>
          <a:solidFill>
            <a:srgbClr val="FF0000"/>
          </a:solidFill>
          <a:ln w="28575">
            <a:solidFill>
              <a:schemeClr val="bg2">
                <a:lumMod val="50000"/>
              </a:schemeClr>
            </a:solidFill>
            <a:miter lim="800000"/>
            <a:headEnd/>
            <a:tailEnd/>
          </a:ln>
        </p:spPr>
      </p:pic>
      <p:pic>
        <p:nvPicPr>
          <p:cNvPr id="30722" name="Picture 2" descr="http://im7-tub-ru.yandex.net/i?id=85026809-54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71802" y="3929066"/>
            <a:ext cx="3048008" cy="2286006"/>
          </a:xfrm>
          <a:prstGeom prst="rect">
            <a:avLst/>
          </a:prstGeom>
          <a:noFill/>
          <a:ln w="28575">
            <a:solidFill>
              <a:srgbClr val="00B0F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500034" y="4357694"/>
            <a:ext cx="2928958" cy="40011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  <a:latin typeface="Bookman Old Style" pitchFamily="18" charset="0"/>
              </a:rPr>
              <a:t>Трактор  «Беларусь</a:t>
            </a:r>
            <a:r>
              <a:rPr lang="ru-RU" sz="2000" dirty="0" smtClean="0">
                <a:solidFill>
                  <a:srgbClr val="FF0000"/>
                </a:solidFill>
                <a:latin typeface="Bookman Old Style" pitchFamily="18" charset="0"/>
              </a:rPr>
              <a:t>»</a:t>
            </a:r>
            <a:endParaRPr lang="ru-RU" sz="2000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29190" y="5715016"/>
            <a:ext cx="1143008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МАЗ</a:t>
            </a:r>
            <a:endParaRPr lang="ru-RU" sz="2800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16" y="4572008"/>
            <a:ext cx="1428760" cy="52322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ru-RU" sz="2800" i="1" dirty="0" err="1" smtClean="0">
                <a:solidFill>
                  <a:srgbClr val="FF0000"/>
                </a:solidFill>
                <a:latin typeface="Bookman Old Style" pitchFamily="18" charset="0"/>
              </a:rPr>
              <a:t>БелАЗ</a:t>
            </a:r>
            <a:endParaRPr lang="ru-RU" sz="2800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30726" name="Picture 6" descr="http://upload.wikimedia.org/wikipedia/commons/thumb/0/03/BelAZ_haul_truck.jpg/220px-BelAZ_haul_truck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46812" y="2143116"/>
            <a:ext cx="3106638" cy="2411023"/>
          </a:xfrm>
          <a:prstGeom prst="rect">
            <a:avLst/>
          </a:prstGeom>
          <a:noFill/>
          <a:ln w="28575">
            <a:solidFill>
              <a:schemeClr val="bg2">
                <a:lumMod val="50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07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 descr="http://im0-tub-ru.yandex.net/i?id=450935141-04-72&amp;n=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7"/>
            <a:ext cx="8643998" cy="6268685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14282" y="5143512"/>
            <a:ext cx="8643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latin typeface="Bookman Old Style" pitchFamily="18" charset="0"/>
              </a:rPr>
              <a:t>В  Белоруссии за годы Великой отечественной</a:t>
            </a:r>
          </a:p>
          <a:p>
            <a:r>
              <a:rPr lang="ru-RU" sz="2400" b="1" i="1" dirty="0">
                <a:latin typeface="Bookman Old Style" pitchFamily="18" charset="0"/>
              </a:rPr>
              <a:t>в</a:t>
            </a:r>
            <a:r>
              <a:rPr lang="ru-RU" sz="2400" b="1" i="1" dirty="0" smtClean="0">
                <a:latin typeface="Bookman Old Style" pitchFamily="18" charset="0"/>
              </a:rPr>
              <a:t>ойны погиб каждый четвёртый белорус.   Были   уничтожены города и деревни, некоторые </a:t>
            </a:r>
          </a:p>
          <a:p>
            <a:r>
              <a:rPr lang="ru-RU" sz="2400" b="1" i="1" dirty="0" smtClean="0">
                <a:latin typeface="Bookman Old Style" pitchFamily="18" charset="0"/>
              </a:rPr>
              <a:t>вместе с жителями.</a:t>
            </a:r>
            <a:endParaRPr lang="ru-RU" sz="2400" b="1" i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im2-tub-ru.yandex.net/i?id=405140723-31-72&amp;n=2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6215082"/>
            <a:ext cx="9144000" cy="52322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Холмские ворота – символ </a:t>
            </a:r>
            <a:r>
              <a:rPr lang="ru-RU" sz="2800" i="1" dirty="0">
                <a:solidFill>
                  <a:srgbClr val="FF0000"/>
                </a:solidFill>
                <a:latin typeface="Bookman Old Style" pitchFamily="18" charset="0"/>
              </a:rPr>
              <a:t> </a:t>
            </a:r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Брестской крепости.</a:t>
            </a:r>
            <a:endParaRPr lang="ru-RU" sz="2800" i="1" dirty="0">
              <a:solidFill>
                <a:srgbClr val="FF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85852" y="571480"/>
            <a:ext cx="67151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i="1" u="sng" dirty="0" smtClean="0">
                <a:solidFill>
                  <a:srgbClr val="0070C0"/>
                </a:solidFill>
                <a:latin typeface="Bookman Old Style" pitchFamily="18" charset="0"/>
              </a:rPr>
              <a:t>В  Белоруссии  славятся :</a:t>
            </a:r>
            <a:endParaRPr lang="ru-RU" sz="3600" i="1" u="sng" dirty="0">
              <a:solidFill>
                <a:srgbClr val="0070C0"/>
              </a:solidFill>
              <a:latin typeface="Bookman Old Style" pitchFamily="18" charset="0"/>
            </a:endParaRPr>
          </a:p>
        </p:txBody>
      </p:sp>
      <p:pic>
        <p:nvPicPr>
          <p:cNvPr id="35842" name="Picture 2" descr="http://im7-tub-ru.yandex.net/i?id=14610827-11-16f-12056&amp;n=21"/>
          <p:cNvPicPr>
            <a:picLocks noChangeAspect="1" noChangeArrowheads="1"/>
          </p:cNvPicPr>
          <p:nvPr/>
        </p:nvPicPr>
        <p:blipFill>
          <a:blip r:embed="rId2" cstate="print"/>
          <a:srcRect t="13055"/>
          <a:stretch>
            <a:fillRect/>
          </a:stretch>
        </p:blipFill>
        <p:spPr bwMode="auto">
          <a:xfrm>
            <a:off x="642910" y="1714488"/>
            <a:ext cx="2571768" cy="2378734"/>
          </a:xfrm>
          <a:prstGeom prst="rect">
            <a:avLst/>
          </a:prstGeom>
          <a:noFill/>
        </p:spPr>
      </p:pic>
      <p:pic>
        <p:nvPicPr>
          <p:cNvPr id="35844" name="Picture 4" descr="http://im6-tub-ru.yandex.net/i?id=327402071-63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86447" y="1285860"/>
            <a:ext cx="2678924" cy="29765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5929322" y="4000504"/>
            <a:ext cx="2857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u="sng" dirty="0" smtClean="0">
                <a:latin typeface="Bookman Old Style" pitchFamily="18" charset="0"/>
              </a:rPr>
              <a:t>Резьба по дереву</a:t>
            </a:r>
            <a:endParaRPr lang="ru-RU" sz="2400" i="1" u="sng" dirty="0">
              <a:latin typeface="Bookman Old Styl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142984"/>
            <a:ext cx="28524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 smtClean="0">
                <a:latin typeface="Bookman Old Style" pitchFamily="18" charset="0"/>
              </a:rPr>
              <a:t>Белорусская </a:t>
            </a:r>
          </a:p>
          <a:p>
            <a:r>
              <a:rPr lang="ru-RU" sz="2800" i="1" u="sng" dirty="0" smtClean="0">
                <a:solidFill>
                  <a:schemeClr val="bg1"/>
                </a:solidFill>
                <a:latin typeface="Bookman Old Style" pitchFamily="18" charset="0"/>
              </a:rPr>
              <a:t>керамика</a:t>
            </a:r>
            <a:endParaRPr lang="ru-RU" sz="2800" i="1" u="sng" dirty="0">
              <a:solidFill>
                <a:schemeClr val="bg1"/>
              </a:solidFill>
              <a:latin typeface="Bookman Old Style" pitchFamily="18" charset="0"/>
            </a:endParaRPr>
          </a:p>
        </p:txBody>
      </p:sp>
      <p:pic>
        <p:nvPicPr>
          <p:cNvPr id="35846" name="Picture 6" descr="http://im5-tub-ru.yandex.net/i?id=130861583-62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071942"/>
            <a:ext cx="3093575" cy="215612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857488" y="5857892"/>
            <a:ext cx="35719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i="1" u="sng" dirty="0" smtClean="0">
                <a:solidFill>
                  <a:srgbClr val="C00000"/>
                </a:solidFill>
                <a:latin typeface="Bookman Old Style" pitchFamily="18" charset="0"/>
              </a:rPr>
              <a:t>Плетение из лозы</a:t>
            </a:r>
            <a:endParaRPr lang="ru-RU" sz="2800" i="1" u="sng" dirty="0">
              <a:solidFill>
                <a:srgbClr val="C000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DE7F0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204</TotalTime>
  <Words>146</Words>
  <Application>Microsoft Office PowerPoint</Application>
  <PresentationFormat>Экран (4:3)</PresentationFormat>
  <Paragraphs>32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Valued Acer Customer</dc:creator>
  <cp:lastModifiedBy>Valued Acer Customer</cp:lastModifiedBy>
  <cp:revision>18</cp:revision>
  <dcterms:created xsi:type="dcterms:W3CDTF">2013-03-15T23:28:40Z</dcterms:created>
  <dcterms:modified xsi:type="dcterms:W3CDTF">2013-03-16T04:27:20Z</dcterms:modified>
</cp:coreProperties>
</file>