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77" r:id="rId2"/>
    <p:sldId id="279" r:id="rId3"/>
    <p:sldId id="290" r:id="rId4"/>
    <p:sldId id="291" r:id="rId5"/>
    <p:sldId id="292" r:id="rId6"/>
    <p:sldId id="281" r:id="rId7"/>
    <p:sldId id="282" r:id="rId8"/>
    <p:sldId id="283" r:id="rId9"/>
    <p:sldId id="284" r:id="rId10"/>
    <p:sldId id="293" r:id="rId11"/>
    <p:sldId id="295" r:id="rId12"/>
    <p:sldId id="294" r:id="rId13"/>
    <p:sldId id="287" r:id="rId14"/>
    <p:sldId id="297" r:id="rId15"/>
    <p:sldId id="296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6666FF"/>
    <a:srgbClr val="006600"/>
    <a:srgbClr val="000099"/>
    <a:srgbClr val="4D4D4D"/>
    <a:srgbClr val="5F5F5F"/>
    <a:srgbClr val="CCFF66"/>
    <a:srgbClr val="66CC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3E2A8-E562-49BF-9843-4E39B6E5A6BC}" type="doc">
      <dgm:prSet loTypeId="urn:microsoft.com/office/officeart/2005/8/layout/radial4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E113F2F-9886-477D-A161-A571E467831C}">
      <dgm:prSet phldrT="[Текст]" custT="1"/>
      <dgm:spPr/>
      <dgm:t>
        <a:bodyPr/>
        <a:lstStyle/>
        <a:p>
          <a:endParaRPr lang="ru-RU" sz="2200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B84E1B5-4F62-4096-9510-EA63EB291F08}" type="parTrans" cxnId="{7E9DD01F-EC1F-49AC-9910-01E410AD8DA3}">
      <dgm:prSet/>
      <dgm:spPr/>
      <dgm:t>
        <a:bodyPr/>
        <a:lstStyle/>
        <a:p>
          <a:endParaRPr lang="ru-RU"/>
        </a:p>
      </dgm:t>
    </dgm:pt>
    <dgm:pt modelId="{56A234F0-DC76-4521-B889-23B0805CABA8}" type="sibTrans" cxnId="{7E9DD01F-EC1F-49AC-9910-01E410AD8DA3}">
      <dgm:prSet/>
      <dgm:spPr/>
      <dgm:t>
        <a:bodyPr/>
        <a:lstStyle/>
        <a:p>
          <a:endParaRPr lang="ru-RU"/>
        </a:p>
      </dgm:t>
    </dgm:pt>
    <dgm:pt modelId="{05597BA7-D03A-4D21-BA98-EABF596179CD}">
      <dgm:prSet phldrT="[Текст]"/>
      <dgm:spPr/>
      <dgm:t>
        <a:bodyPr/>
        <a:lstStyle/>
        <a:p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60FEE2E-6B4C-42D5-A92C-6ED7FCE2B491}" type="parTrans" cxnId="{7E981FC4-8A0B-4D63-9076-4178FF1F2A10}">
      <dgm:prSet/>
      <dgm:spPr/>
      <dgm:t>
        <a:bodyPr/>
        <a:lstStyle/>
        <a:p>
          <a:endParaRPr lang="ru-RU"/>
        </a:p>
      </dgm:t>
    </dgm:pt>
    <dgm:pt modelId="{112D1021-9969-4456-A41C-5D9AE0B7809A}" type="sibTrans" cxnId="{7E981FC4-8A0B-4D63-9076-4178FF1F2A10}">
      <dgm:prSet/>
      <dgm:spPr/>
      <dgm:t>
        <a:bodyPr/>
        <a:lstStyle/>
        <a:p>
          <a:endParaRPr lang="ru-RU"/>
        </a:p>
      </dgm:t>
    </dgm:pt>
    <dgm:pt modelId="{2830DA2B-12C4-489B-B42A-80D216E324AE}">
      <dgm:prSet phldrT="[Текст]"/>
      <dgm:spPr/>
      <dgm:t>
        <a:bodyPr/>
        <a:lstStyle/>
        <a:p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2F359B12-4CBF-45B9-8420-A418CBA294EC}" type="parTrans" cxnId="{675CAE5F-A9CD-4AA0-99F8-91697AD38C6F}">
      <dgm:prSet/>
      <dgm:spPr/>
      <dgm:t>
        <a:bodyPr/>
        <a:lstStyle/>
        <a:p>
          <a:endParaRPr lang="ru-RU"/>
        </a:p>
      </dgm:t>
    </dgm:pt>
    <dgm:pt modelId="{6BB4DCDB-D595-46E3-9160-107AD58B0AD0}" type="sibTrans" cxnId="{675CAE5F-A9CD-4AA0-99F8-91697AD38C6F}">
      <dgm:prSet/>
      <dgm:spPr/>
      <dgm:t>
        <a:bodyPr/>
        <a:lstStyle/>
        <a:p>
          <a:endParaRPr lang="ru-RU"/>
        </a:p>
      </dgm:t>
    </dgm:pt>
    <dgm:pt modelId="{A9A84CCA-3D69-4AA6-B90A-FACB8D44ED4C}">
      <dgm:prSet phldrT="[Текст]"/>
      <dgm:spPr/>
      <dgm:t>
        <a:bodyPr/>
        <a:lstStyle/>
        <a:p>
          <a:endParaRPr lang="ru-RU" b="1" i="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6E7FB966-8D57-4E33-92C1-35DAB8E92F7D}" type="parTrans" cxnId="{8C20196A-4C39-47C1-A1EB-24E5D842DEEB}">
      <dgm:prSet/>
      <dgm:spPr/>
      <dgm:t>
        <a:bodyPr/>
        <a:lstStyle/>
        <a:p>
          <a:endParaRPr lang="ru-RU"/>
        </a:p>
      </dgm:t>
    </dgm:pt>
    <dgm:pt modelId="{2A95D030-D516-477D-B9CD-A643DE419A1C}" type="sibTrans" cxnId="{8C20196A-4C39-47C1-A1EB-24E5D842DEEB}">
      <dgm:prSet/>
      <dgm:spPr/>
      <dgm:t>
        <a:bodyPr/>
        <a:lstStyle/>
        <a:p>
          <a:endParaRPr lang="ru-RU"/>
        </a:p>
      </dgm:t>
    </dgm:pt>
    <dgm:pt modelId="{3B892C8B-DD8F-4D3D-9466-0F5E12EEE9B5}">
      <dgm:prSet phldrT="[Текст]" custT="1"/>
      <dgm:spPr/>
      <dgm:t>
        <a:bodyPr/>
        <a:lstStyle/>
        <a:p>
          <a:endParaRPr lang="ru-RU" sz="6600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0B71CE61-91F3-4E27-A924-CBA77A0FC0A9}" type="parTrans" cxnId="{1B7B2200-12BC-4824-8540-833748256110}">
      <dgm:prSet/>
      <dgm:spPr/>
      <dgm:t>
        <a:bodyPr/>
        <a:lstStyle/>
        <a:p>
          <a:endParaRPr lang="ru-RU"/>
        </a:p>
      </dgm:t>
    </dgm:pt>
    <dgm:pt modelId="{901D3E61-2DA2-450C-9B75-0579311CA881}" type="sibTrans" cxnId="{1B7B2200-12BC-4824-8540-833748256110}">
      <dgm:prSet/>
      <dgm:spPr/>
      <dgm:t>
        <a:bodyPr/>
        <a:lstStyle/>
        <a:p>
          <a:endParaRPr lang="ru-RU"/>
        </a:p>
      </dgm:t>
    </dgm:pt>
    <dgm:pt modelId="{CCF79A64-EE24-436B-A3A5-62F3D14ADA66}">
      <dgm:prSet phldrT="[Текст]"/>
      <dgm:spPr/>
      <dgm:t>
        <a:bodyPr/>
        <a:lstStyle/>
        <a:p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9A738F2-2B7C-4CEC-B81D-EE53B42E3FDB}" type="parTrans" cxnId="{BE8D8B40-98B2-47FC-95A6-D667A2C7908B}">
      <dgm:prSet/>
      <dgm:spPr/>
      <dgm:t>
        <a:bodyPr/>
        <a:lstStyle/>
        <a:p>
          <a:endParaRPr lang="ru-RU"/>
        </a:p>
      </dgm:t>
    </dgm:pt>
    <dgm:pt modelId="{302F9DE8-69F5-4BBC-8D78-567E13E71599}" type="sibTrans" cxnId="{BE8D8B40-98B2-47FC-95A6-D667A2C7908B}">
      <dgm:prSet/>
      <dgm:spPr/>
      <dgm:t>
        <a:bodyPr/>
        <a:lstStyle/>
        <a:p>
          <a:endParaRPr lang="ru-RU"/>
        </a:p>
      </dgm:t>
    </dgm:pt>
    <dgm:pt modelId="{8873E628-00DB-41DE-BF99-3BA490540A01}" type="pres">
      <dgm:prSet presAssocID="{AC83E2A8-E562-49BF-9843-4E39B6E5A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67C69-0DD2-46A0-BF07-7C03BC450B26}" type="pres">
      <dgm:prSet presAssocID="{0E113F2F-9886-477D-A161-A571E467831C}" presName="centerShape" presStyleLbl="node0" presStyleIdx="0" presStyleCnt="1" custScaleX="104381" custScaleY="73098"/>
      <dgm:spPr/>
      <dgm:t>
        <a:bodyPr/>
        <a:lstStyle/>
        <a:p>
          <a:endParaRPr lang="ru-RU"/>
        </a:p>
      </dgm:t>
    </dgm:pt>
    <dgm:pt modelId="{77639FBD-4EA6-4F83-BACC-D2CCED934306}" type="pres">
      <dgm:prSet presAssocID="{560FEE2E-6B4C-42D5-A92C-6ED7FCE2B491}" presName="parTrans" presStyleLbl="bgSibTrans2D1" presStyleIdx="0" presStyleCnt="5" custAng="10800000" custScaleX="50423" custScaleY="79051" custLinFactNeighborX="25668" custLinFactNeighborY="1330"/>
      <dgm:spPr/>
      <dgm:t>
        <a:bodyPr/>
        <a:lstStyle/>
        <a:p>
          <a:endParaRPr lang="ru-RU"/>
        </a:p>
      </dgm:t>
    </dgm:pt>
    <dgm:pt modelId="{2971E23A-D458-42B9-BE74-BB6DF5BADBF3}" type="pres">
      <dgm:prSet presAssocID="{05597BA7-D03A-4D21-BA98-EABF596179CD}" presName="node" presStyleLbl="node1" presStyleIdx="0" presStyleCnt="5" custScaleX="89633" custScaleY="47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3CD67-F748-4ED3-98F5-17CC259525EB}" type="pres">
      <dgm:prSet presAssocID="{2F359B12-4CBF-45B9-8420-A418CBA294EC}" presName="parTrans" presStyleLbl="bgSibTrans2D1" presStyleIdx="1" presStyleCnt="5" custAng="10770762" custScaleX="73654" custLinFactNeighborX="4032" custLinFactNeighborY="52234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B5B061A-ED1A-4684-AC41-09BD16CA1B70}" type="pres">
      <dgm:prSet presAssocID="{2830DA2B-12C4-489B-B42A-80D216E324AE}" presName="node" presStyleLbl="node1" presStyleIdx="1" presStyleCnt="5" custScaleX="150011" custScaleY="46792" custRadScaleRad="100083" custRadScaleInc="2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8F924-DD74-41E9-82E6-BFCD183F4BBB}" type="pres">
      <dgm:prSet presAssocID="{6E7FB966-8D57-4E33-92C1-35DAB8E92F7D}" presName="parTrans" presStyleLbl="bgSibTrans2D1" presStyleIdx="2" presStyleCnt="5" custAng="10770970" custScaleX="78915" custScaleY="69894" custLinFactNeighborX="571" custLinFactNeighborY="44387"/>
      <dgm:spPr/>
      <dgm:t>
        <a:bodyPr/>
        <a:lstStyle/>
        <a:p>
          <a:endParaRPr lang="ru-RU"/>
        </a:p>
      </dgm:t>
    </dgm:pt>
    <dgm:pt modelId="{C79839D1-ACB1-4ABD-963F-F51547826159}" type="pres">
      <dgm:prSet presAssocID="{A9A84CCA-3D69-4AA6-B90A-FACB8D44ED4C}" presName="node" presStyleLbl="node1" presStyleIdx="2" presStyleCnt="5" custScaleX="118790" custScaleY="54594" custRadScaleRad="117362" custRadScaleInc="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407D-BC48-4F20-B8E5-5F537B5FF8AC}" type="pres">
      <dgm:prSet presAssocID="{49A738F2-2B7C-4CEC-B81D-EE53B42E3FDB}" presName="parTrans" presStyleLbl="bgSibTrans2D1" presStyleIdx="3" presStyleCnt="5" custAng="10580042" custScaleX="63060" custScaleY="72906" custLinFactNeighborX="-11251" custLinFactNeighborY="56124"/>
      <dgm:spPr/>
      <dgm:t>
        <a:bodyPr/>
        <a:lstStyle/>
        <a:p>
          <a:endParaRPr lang="ru-RU"/>
        </a:p>
      </dgm:t>
    </dgm:pt>
    <dgm:pt modelId="{84D89C84-2BF7-4DA2-A5B5-588CF6D042D6}" type="pres">
      <dgm:prSet presAssocID="{CCF79A64-EE24-436B-A3A5-62F3D14ADA66}" presName="node" presStyleLbl="node1" presStyleIdx="3" presStyleCnt="5" custScaleX="138208" custScaleY="51132" custRadScaleRad="99269" custRadScaleInc="-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34833-6D82-4B78-93E6-80C37EC6CB46}" type="pres">
      <dgm:prSet presAssocID="{0B71CE61-91F3-4E27-A924-CBA77A0FC0A9}" presName="parTrans" presStyleLbl="bgSibTrans2D1" presStyleIdx="4" presStyleCnt="5" custAng="10800000" custScaleX="56032" custScaleY="60526" custLinFactNeighborX="-20178" custLinFactNeighborY="3336"/>
      <dgm:spPr/>
      <dgm:t>
        <a:bodyPr/>
        <a:lstStyle/>
        <a:p>
          <a:endParaRPr lang="ru-RU"/>
        </a:p>
      </dgm:t>
    </dgm:pt>
    <dgm:pt modelId="{4C08EB60-4449-4716-9F83-DDACBEC40BAB}" type="pres">
      <dgm:prSet presAssocID="{3B892C8B-DD8F-4D3D-9466-0F5E12EEE9B5}" presName="node" presStyleLbl="node1" presStyleIdx="4" presStyleCnt="5" custScaleX="74403" custScaleY="70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72C643-4216-4ECD-9E87-AA15BCCC7FA5}" type="presOf" srcId="{2F359B12-4CBF-45B9-8420-A418CBA294EC}" destId="{4F93CD67-F748-4ED3-98F5-17CC259525EB}" srcOrd="0" destOrd="0" presId="urn:microsoft.com/office/officeart/2005/8/layout/radial4"/>
    <dgm:cxn modelId="{971ABFD3-F13C-4A64-A0DD-A05B3708BD55}" type="presOf" srcId="{0E113F2F-9886-477D-A161-A571E467831C}" destId="{BD567C69-0DD2-46A0-BF07-7C03BC450B26}" srcOrd="0" destOrd="0" presId="urn:microsoft.com/office/officeart/2005/8/layout/radial4"/>
    <dgm:cxn modelId="{1E8D9B9A-173E-4C16-8FF5-D23228F97CA0}" type="presOf" srcId="{6E7FB966-8D57-4E33-92C1-35DAB8E92F7D}" destId="{BDC8F924-DD74-41E9-82E6-BFCD183F4BBB}" srcOrd="0" destOrd="0" presId="urn:microsoft.com/office/officeart/2005/8/layout/radial4"/>
    <dgm:cxn modelId="{EEB51665-FF41-4EED-8C6A-9CE7E674F97B}" type="presOf" srcId="{560FEE2E-6B4C-42D5-A92C-6ED7FCE2B491}" destId="{77639FBD-4EA6-4F83-BACC-D2CCED934306}" srcOrd="0" destOrd="0" presId="urn:microsoft.com/office/officeart/2005/8/layout/radial4"/>
    <dgm:cxn modelId="{4B067BB0-F562-414E-B3A6-E11EB9E7F6CF}" type="presOf" srcId="{0B71CE61-91F3-4E27-A924-CBA77A0FC0A9}" destId="{72934833-6D82-4B78-93E6-80C37EC6CB46}" srcOrd="0" destOrd="0" presId="urn:microsoft.com/office/officeart/2005/8/layout/radial4"/>
    <dgm:cxn modelId="{EB48F00E-BE31-4C4D-83F4-B1428F7202AE}" type="presOf" srcId="{2830DA2B-12C4-489B-B42A-80D216E324AE}" destId="{DB5B061A-ED1A-4684-AC41-09BD16CA1B70}" srcOrd="0" destOrd="0" presId="urn:microsoft.com/office/officeart/2005/8/layout/radial4"/>
    <dgm:cxn modelId="{AC5F8A1D-9631-46C8-A807-9F2DAC650217}" type="presOf" srcId="{CCF79A64-EE24-436B-A3A5-62F3D14ADA66}" destId="{84D89C84-2BF7-4DA2-A5B5-588CF6D042D6}" srcOrd="0" destOrd="0" presId="urn:microsoft.com/office/officeart/2005/8/layout/radial4"/>
    <dgm:cxn modelId="{7E981FC4-8A0B-4D63-9076-4178FF1F2A10}" srcId="{0E113F2F-9886-477D-A161-A571E467831C}" destId="{05597BA7-D03A-4D21-BA98-EABF596179CD}" srcOrd="0" destOrd="0" parTransId="{560FEE2E-6B4C-42D5-A92C-6ED7FCE2B491}" sibTransId="{112D1021-9969-4456-A41C-5D9AE0B7809A}"/>
    <dgm:cxn modelId="{675CAE5F-A9CD-4AA0-99F8-91697AD38C6F}" srcId="{0E113F2F-9886-477D-A161-A571E467831C}" destId="{2830DA2B-12C4-489B-B42A-80D216E324AE}" srcOrd="1" destOrd="0" parTransId="{2F359B12-4CBF-45B9-8420-A418CBA294EC}" sibTransId="{6BB4DCDB-D595-46E3-9160-107AD58B0AD0}"/>
    <dgm:cxn modelId="{8C20196A-4C39-47C1-A1EB-24E5D842DEEB}" srcId="{0E113F2F-9886-477D-A161-A571E467831C}" destId="{A9A84CCA-3D69-4AA6-B90A-FACB8D44ED4C}" srcOrd="2" destOrd="0" parTransId="{6E7FB966-8D57-4E33-92C1-35DAB8E92F7D}" sibTransId="{2A95D030-D516-477D-B9CD-A643DE419A1C}"/>
    <dgm:cxn modelId="{BE8D8B40-98B2-47FC-95A6-D667A2C7908B}" srcId="{0E113F2F-9886-477D-A161-A571E467831C}" destId="{CCF79A64-EE24-436B-A3A5-62F3D14ADA66}" srcOrd="3" destOrd="0" parTransId="{49A738F2-2B7C-4CEC-B81D-EE53B42E3FDB}" sibTransId="{302F9DE8-69F5-4BBC-8D78-567E13E71599}"/>
    <dgm:cxn modelId="{F850AFA1-2BC7-4EA4-AEE5-997F831D5195}" type="presOf" srcId="{A9A84CCA-3D69-4AA6-B90A-FACB8D44ED4C}" destId="{C79839D1-ACB1-4ABD-963F-F51547826159}" srcOrd="0" destOrd="0" presId="urn:microsoft.com/office/officeart/2005/8/layout/radial4"/>
    <dgm:cxn modelId="{89D97D89-B30E-410D-AF5B-F8A2E90EFE70}" type="presOf" srcId="{05597BA7-D03A-4D21-BA98-EABF596179CD}" destId="{2971E23A-D458-42B9-BE74-BB6DF5BADBF3}" srcOrd="0" destOrd="0" presId="urn:microsoft.com/office/officeart/2005/8/layout/radial4"/>
    <dgm:cxn modelId="{429638B0-BB11-48CF-8050-AC34CE908C95}" type="presOf" srcId="{49A738F2-2B7C-4CEC-B81D-EE53B42E3FDB}" destId="{6EDD407D-BC48-4F20-B8E5-5F537B5FF8AC}" srcOrd="0" destOrd="0" presId="urn:microsoft.com/office/officeart/2005/8/layout/radial4"/>
    <dgm:cxn modelId="{7E9DD01F-EC1F-49AC-9910-01E410AD8DA3}" srcId="{AC83E2A8-E562-49BF-9843-4E39B6E5A6BC}" destId="{0E113F2F-9886-477D-A161-A571E467831C}" srcOrd="0" destOrd="0" parTransId="{7B84E1B5-4F62-4096-9510-EA63EB291F08}" sibTransId="{56A234F0-DC76-4521-B889-23B0805CABA8}"/>
    <dgm:cxn modelId="{7336F3A1-C1BA-40B4-A126-A194A85337C6}" type="presOf" srcId="{3B892C8B-DD8F-4D3D-9466-0F5E12EEE9B5}" destId="{4C08EB60-4449-4716-9F83-DDACBEC40BAB}" srcOrd="0" destOrd="0" presId="urn:microsoft.com/office/officeart/2005/8/layout/radial4"/>
    <dgm:cxn modelId="{B0B29119-A0EE-4572-8B12-10CFA4E168E6}" type="presOf" srcId="{AC83E2A8-E562-49BF-9843-4E39B6E5A6BC}" destId="{8873E628-00DB-41DE-BF99-3BA490540A01}" srcOrd="0" destOrd="0" presId="urn:microsoft.com/office/officeart/2005/8/layout/radial4"/>
    <dgm:cxn modelId="{1B7B2200-12BC-4824-8540-833748256110}" srcId="{0E113F2F-9886-477D-A161-A571E467831C}" destId="{3B892C8B-DD8F-4D3D-9466-0F5E12EEE9B5}" srcOrd="4" destOrd="0" parTransId="{0B71CE61-91F3-4E27-A924-CBA77A0FC0A9}" sibTransId="{901D3E61-2DA2-450C-9B75-0579311CA881}"/>
    <dgm:cxn modelId="{FDF4DA36-023E-4D42-8F28-78D07AE4EB39}" type="presParOf" srcId="{8873E628-00DB-41DE-BF99-3BA490540A01}" destId="{BD567C69-0DD2-46A0-BF07-7C03BC450B26}" srcOrd="0" destOrd="0" presId="urn:microsoft.com/office/officeart/2005/8/layout/radial4"/>
    <dgm:cxn modelId="{1BBFEA93-AF7D-438F-A603-C6803DFA1F4C}" type="presParOf" srcId="{8873E628-00DB-41DE-BF99-3BA490540A01}" destId="{77639FBD-4EA6-4F83-BACC-D2CCED934306}" srcOrd="1" destOrd="0" presId="urn:microsoft.com/office/officeart/2005/8/layout/radial4"/>
    <dgm:cxn modelId="{A811E2CF-F6A0-4BDC-ABAC-2555AA835089}" type="presParOf" srcId="{8873E628-00DB-41DE-BF99-3BA490540A01}" destId="{2971E23A-D458-42B9-BE74-BB6DF5BADBF3}" srcOrd="2" destOrd="0" presId="urn:microsoft.com/office/officeart/2005/8/layout/radial4"/>
    <dgm:cxn modelId="{281F3E8C-B8C4-4866-8498-862B16E4201C}" type="presParOf" srcId="{8873E628-00DB-41DE-BF99-3BA490540A01}" destId="{4F93CD67-F748-4ED3-98F5-17CC259525EB}" srcOrd="3" destOrd="0" presId="urn:microsoft.com/office/officeart/2005/8/layout/radial4"/>
    <dgm:cxn modelId="{A7FF6CA1-C78D-4B69-901D-B923ABF5A05D}" type="presParOf" srcId="{8873E628-00DB-41DE-BF99-3BA490540A01}" destId="{DB5B061A-ED1A-4684-AC41-09BD16CA1B70}" srcOrd="4" destOrd="0" presId="urn:microsoft.com/office/officeart/2005/8/layout/radial4"/>
    <dgm:cxn modelId="{323024BA-B67F-4659-8AB4-5AFD1E727731}" type="presParOf" srcId="{8873E628-00DB-41DE-BF99-3BA490540A01}" destId="{BDC8F924-DD74-41E9-82E6-BFCD183F4BBB}" srcOrd="5" destOrd="0" presId="urn:microsoft.com/office/officeart/2005/8/layout/radial4"/>
    <dgm:cxn modelId="{A3460188-9A73-4F96-B663-7C81BB08A61D}" type="presParOf" srcId="{8873E628-00DB-41DE-BF99-3BA490540A01}" destId="{C79839D1-ACB1-4ABD-963F-F51547826159}" srcOrd="6" destOrd="0" presId="urn:microsoft.com/office/officeart/2005/8/layout/radial4"/>
    <dgm:cxn modelId="{E34FDE6E-238F-4C55-BDCC-EE331F57F8F4}" type="presParOf" srcId="{8873E628-00DB-41DE-BF99-3BA490540A01}" destId="{6EDD407D-BC48-4F20-B8E5-5F537B5FF8AC}" srcOrd="7" destOrd="0" presId="urn:microsoft.com/office/officeart/2005/8/layout/radial4"/>
    <dgm:cxn modelId="{4C2046F2-64C2-41CD-8027-BC4A3801954D}" type="presParOf" srcId="{8873E628-00DB-41DE-BF99-3BA490540A01}" destId="{84D89C84-2BF7-4DA2-A5B5-588CF6D042D6}" srcOrd="8" destOrd="0" presId="urn:microsoft.com/office/officeart/2005/8/layout/radial4"/>
    <dgm:cxn modelId="{51F7DF78-A5BD-4141-98B4-C44FEF489984}" type="presParOf" srcId="{8873E628-00DB-41DE-BF99-3BA490540A01}" destId="{72934833-6D82-4B78-93E6-80C37EC6CB46}" srcOrd="9" destOrd="0" presId="urn:microsoft.com/office/officeart/2005/8/layout/radial4"/>
    <dgm:cxn modelId="{0EBA1B46-0EF6-451F-8FCC-0A3DFF1312B8}" type="presParOf" srcId="{8873E628-00DB-41DE-BF99-3BA490540A01}" destId="{4C08EB60-4449-4716-9F83-DDACBEC40BAB}" srcOrd="10" destOrd="0" presId="urn:microsoft.com/office/officeart/2005/8/layout/radial4"/>
  </dgm:cxnLst>
  <dgm:bg>
    <a:effectLst>
      <a:glow rad="228600">
        <a:schemeClr val="accent4">
          <a:satMod val="175000"/>
          <a:alpha val="40000"/>
        </a:schemeClr>
      </a:glo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3E2A8-E562-49BF-9843-4E39B6E5A6BC}" type="doc">
      <dgm:prSet loTypeId="urn:microsoft.com/office/officeart/2005/8/layout/radial4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E113F2F-9886-477D-A161-A571E467831C}">
      <dgm:prSet phldrT="[Текст]" custT="1"/>
      <dgm:spPr/>
      <dgm:t>
        <a:bodyPr/>
        <a:lstStyle/>
        <a:p>
          <a:endParaRPr lang="ru-RU" sz="2200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B84E1B5-4F62-4096-9510-EA63EB291F08}" type="parTrans" cxnId="{7E9DD01F-EC1F-49AC-9910-01E410AD8DA3}">
      <dgm:prSet/>
      <dgm:spPr/>
      <dgm:t>
        <a:bodyPr/>
        <a:lstStyle/>
        <a:p>
          <a:endParaRPr lang="ru-RU"/>
        </a:p>
      </dgm:t>
    </dgm:pt>
    <dgm:pt modelId="{56A234F0-DC76-4521-B889-23B0805CABA8}" type="sibTrans" cxnId="{7E9DD01F-EC1F-49AC-9910-01E410AD8DA3}">
      <dgm:prSet/>
      <dgm:spPr/>
      <dgm:t>
        <a:bodyPr/>
        <a:lstStyle/>
        <a:p>
          <a:endParaRPr lang="ru-RU"/>
        </a:p>
      </dgm:t>
    </dgm:pt>
    <dgm:pt modelId="{05597BA7-D03A-4D21-BA98-EABF596179CD}">
      <dgm:prSet phldrT="[Текст]"/>
      <dgm:spPr/>
      <dgm:t>
        <a:bodyPr/>
        <a:lstStyle/>
        <a:p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60FEE2E-6B4C-42D5-A92C-6ED7FCE2B491}" type="parTrans" cxnId="{7E981FC4-8A0B-4D63-9076-4178FF1F2A10}">
      <dgm:prSet/>
      <dgm:spPr/>
      <dgm:t>
        <a:bodyPr/>
        <a:lstStyle/>
        <a:p>
          <a:endParaRPr lang="ru-RU"/>
        </a:p>
      </dgm:t>
    </dgm:pt>
    <dgm:pt modelId="{112D1021-9969-4456-A41C-5D9AE0B7809A}" type="sibTrans" cxnId="{7E981FC4-8A0B-4D63-9076-4178FF1F2A10}">
      <dgm:prSet/>
      <dgm:spPr/>
      <dgm:t>
        <a:bodyPr/>
        <a:lstStyle/>
        <a:p>
          <a:endParaRPr lang="ru-RU"/>
        </a:p>
      </dgm:t>
    </dgm:pt>
    <dgm:pt modelId="{2830DA2B-12C4-489B-B42A-80D216E324AE}">
      <dgm:prSet phldrT="[Текст]"/>
      <dgm:spPr/>
      <dgm:t>
        <a:bodyPr/>
        <a:lstStyle/>
        <a:p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2F359B12-4CBF-45B9-8420-A418CBA294EC}" type="parTrans" cxnId="{675CAE5F-A9CD-4AA0-99F8-91697AD38C6F}">
      <dgm:prSet/>
      <dgm:spPr/>
      <dgm:t>
        <a:bodyPr/>
        <a:lstStyle/>
        <a:p>
          <a:endParaRPr lang="ru-RU"/>
        </a:p>
      </dgm:t>
    </dgm:pt>
    <dgm:pt modelId="{6BB4DCDB-D595-46E3-9160-107AD58B0AD0}" type="sibTrans" cxnId="{675CAE5F-A9CD-4AA0-99F8-91697AD38C6F}">
      <dgm:prSet/>
      <dgm:spPr/>
      <dgm:t>
        <a:bodyPr/>
        <a:lstStyle/>
        <a:p>
          <a:endParaRPr lang="ru-RU"/>
        </a:p>
      </dgm:t>
    </dgm:pt>
    <dgm:pt modelId="{A9A84CCA-3D69-4AA6-B90A-FACB8D44ED4C}">
      <dgm:prSet phldrT="[Текст]"/>
      <dgm:spPr/>
      <dgm:t>
        <a:bodyPr/>
        <a:lstStyle/>
        <a:p>
          <a:endParaRPr lang="ru-RU" b="1" i="0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6E7FB966-8D57-4E33-92C1-35DAB8E92F7D}" type="parTrans" cxnId="{8C20196A-4C39-47C1-A1EB-24E5D842DEEB}">
      <dgm:prSet/>
      <dgm:spPr/>
      <dgm:t>
        <a:bodyPr/>
        <a:lstStyle/>
        <a:p>
          <a:endParaRPr lang="ru-RU"/>
        </a:p>
      </dgm:t>
    </dgm:pt>
    <dgm:pt modelId="{2A95D030-D516-477D-B9CD-A643DE419A1C}" type="sibTrans" cxnId="{8C20196A-4C39-47C1-A1EB-24E5D842DEEB}">
      <dgm:prSet/>
      <dgm:spPr/>
      <dgm:t>
        <a:bodyPr/>
        <a:lstStyle/>
        <a:p>
          <a:endParaRPr lang="ru-RU"/>
        </a:p>
      </dgm:t>
    </dgm:pt>
    <dgm:pt modelId="{3B892C8B-DD8F-4D3D-9466-0F5E12EEE9B5}">
      <dgm:prSet phldrT="[Текст]" custT="1"/>
      <dgm:spPr/>
      <dgm:t>
        <a:bodyPr/>
        <a:lstStyle/>
        <a:p>
          <a:endParaRPr lang="ru-RU" sz="6600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0B71CE61-91F3-4E27-A924-CBA77A0FC0A9}" type="parTrans" cxnId="{1B7B2200-12BC-4824-8540-833748256110}">
      <dgm:prSet/>
      <dgm:spPr/>
      <dgm:t>
        <a:bodyPr/>
        <a:lstStyle/>
        <a:p>
          <a:endParaRPr lang="ru-RU"/>
        </a:p>
      </dgm:t>
    </dgm:pt>
    <dgm:pt modelId="{901D3E61-2DA2-450C-9B75-0579311CA881}" type="sibTrans" cxnId="{1B7B2200-12BC-4824-8540-833748256110}">
      <dgm:prSet/>
      <dgm:spPr/>
      <dgm:t>
        <a:bodyPr/>
        <a:lstStyle/>
        <a:p>
          <a:endParaRPr lang="ru-RU"/>
        </a:p>
      </dgm:t>
    </dgm:pt>
    <dgm:pt modelId="{CCF79A64-EE24-436B-A3A5-62F3D14ADA66}">
      <dgm:prSet phldrT="[Текст]"/>
      <dgm:spPr/>
      <dgm:t>
        <a:bodyPr/>
        <a:lstStyle/>
        <a:p>
          <a:endParaRPr lang="ru-RU" b="1" cap="none" spc="0" dirty="0">
            <a:ln w="18000">
              <a:prstDash val="solid"/>
              <a:miter lim="800000"/>
            </a:ln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9A738F2-2B7C-4CEC-B81D-EE53B42E3FDB}" type="parTrans" cxnId="{BE8D8B40-98B2-47FC-95A6-D667A2C7908B}">
      <dgm:prSet/>
      <dgm:spPr/>
      <dgm:t>
        <a:bodyPr/>
        <a:lstStyle/>
        <a:p>
          <a:endParaRPr lang="ru-RU"/>
        </a:p>
      </dgm:t>
    </dgm:pt>
    <dgm:pt modelId="{302F9DE8-69F5-4BBC-8D78-567E13E71599}" type="sibTrans" cxnId="{BE8D8B40-98B2-47FC-95A6-D667A2C7908B}">
      <dgm:prSet/>
      <dgm:spPr/>
      <dgm:t>
        <a:bodyPr/>
        <a:lstStyle/>
        <a:p>
          <a:endParaRPr lang="ru-RU"/>
        </a:p>
      </dgm:t>
    </dgm:pt>
    <dgm:pt modelId="{8873E628-00DB-41DE-BF99-3BA490540A01}" type="pres">
      <dgm:prSet presAssocID="{AC83E2A8-E562-49BF-9843-4E39B6E5A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67C69-0DD2-46A0-BF07-7C03BC450B26}" type="pres">
      <dgm:prSet presAssocID="{0E113F2F-9886-477D-A161-A571E467831C}" presName="centerShape" presStyleLbl="node0" presStyleIdx="0" presStyleCnt="1" custScaleX="104381" custScaleY="73098"/>
      <dgm:spPr/>
      <dgm:t>
        <a:bodyPr/>
        <a:lstStyle/>
        <a:p>
          <a:endParaRPr lang="ru-RU"/>
        </a:p>
      </dgm:t>
    </dgm:pt>
    <dgm:pt modelId="{77639FBD-4EA6-4F83-BACC-D2CCED934306}" type="pres">
      <dgm:prSet presAssocID="{560FEE2E-6B4C-42D5-A92C-6ED7FCE2B491}" presName="parTrans" presStyleLbl="bgSibTrans2D1" presStyleIdx="0" presStyleCnt="5" custAng="10800000" custScaleX="50423" custScaleY="79051" custLinFactNeighborX="25668" custLinFactNeighborY="1330"/>
      <dgm:spPr/>
      <dgm:t>
        <a:bodyPr/>
        <a:lstStyle/>
        <a:p>
          <a:endParaRPr lang="ru-RU"/>
        </a:p>
      </dgm:t>
    </dgm:pt>
    <dgm:pt modelId="{2971E23A-D458-42B9-BE74-BB6DF5BADBF3}" type="pres">
      <dgm:prSet presAssocID="{05597BA7-D03A-4D21-BA98-EABF596179CD}" presName="node" presStyleLbl="node1" presStyleIdx="0" presStyleCnt="5" custScaleX="89633" custScaleY="47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3CD67-F748-4ED3-98F5-17CC259525EB}" type="pres">
      <dgm:prSet presAssocID="{2F359B12-4CBF-45B9-8420-A418CBA294EC}" presName="parTrans" presStyleLbl="bgSibTrans2D1" presStyleIdx="1" presStyleCnt="5" custAng="10770762" custScaleX="73654" custLinFactNeighborX="4032" custLinFactNeighborY="52234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DB5B061A-ED1A-4684-AC41-09BD16CA1B70}" type="pres">
      <dgm:prSet presAssocID="{2830DA2B-12C4-489B-B42A-80D216E324AE}" presName="node" presStyleLbl="node1" presStyleIdx="1" presStyleCnt="5" custScaleX="150011" custScaleY="46792" custRadScaleRad="100083" custRadScaleInc="2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8F924-DD74-41E9-82E6-BFCD183F4BBB}" type="pres">
      <dgm:prSet presAssocID="{6E7FB966-8D57-4E33-92C1-35DAB8E92F7D}" presName="parTrans" presStyleLbl="bgSibTrans2D1" presStyleIdx="2" presStyleCnt="5" custAng="10770970" custScaleX="78915" custScaleY="69894" custLinFactNeighborX="571" custLinFactNeighborY="44387"/>
      <dgm:spPr/>
      <dgm:t>
        <a:bodyPr/>
        <a:lstStyle/>
        <a:p>
          <a:endParaRPr lang="ru-RU"/>
        </a:p>
      </dgm:t>
    </dgm:pt>
    <dgm:pt modelId="{C79839D1-ACB1-4ABD-963F-F51547826159}" type="pres">
      <dgm:prSet presAssocID="{A9A84CCA-3D69-4AA6-B90A-FACB8D44ED4C}" presName="node" presStyleLbl="node1" presStyleIdx="2" presStyleCnt="5" custScaleX="118790" custScaleY="54594" custRadScaleRad="117362" custRadScaleInc="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D407D-BC48-4F20-B8E5-5F537B5FF8AC}" type="pres">
      <dgm:prSet presAssocID="{49A738F2-2B7C-4CEC-B81D-EE53B42E3FDB}" presName="parTrans" presStyleLbl="bgSibTrans2D1" presStyleIdx="3" presStyleCnt="5" custAng="10580042" custScaleX="63060" custScaleY="72906" custLinFactNeighborX="-11251" custLinFactNeighborY="56124"/>
      <dgm:spPr/>
      <dgm:t>
        <a:bodyPr/>
        <a:lstStyle/>
        <a:p>
          <a:endParaRPr lang="ru-RU"/>
        </a:p>
      </dgm:t>
    </dgm:pt>
    <dgm:pt modelId="{84D89C84-2BF7-4DA2-A5B5-588CF6D042D6}" type="pres">
      <dgm:prSet presAssocID="{CCF79A64-EE24-436B-A3A5-62F3D14ADA66}" presName="node" presStyleLbl="node1" presStyleIdx="3" presStyleCnt="5" custScaleX="138208" custScaleY="51132" custRadScaleRad="99269" custRadScaleInc="-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34833-6D82-4B78-93E6-80C37EC6CB46}" type="pres">
      <dgm:prSet presAssocID="{0B71CE61-91F3-4E27-A924-CBA77A0FC0A9}" presName="parTrans" presStyleLbl="bgSibTrans2D1" presStyleIdx="4" presStyleCnt="5" custAng="10800000" custScaleX="45444" custScaleY="60526" custLinFactNeighborX="-27842" custLinFactNeighborY="1678"/>
      <dgm:spPr/>
      <dgm:t>
        <a:bodyPr/>
        <a:lstStyle/>
        <a:p>
          <a:endParaRPr lang="ru-RU"/>
        </a:p>
      </dgm:t>
    </dgm:pt>
    <dgm:pt modelId="{4C08EB60-4449-4716-9F83-DDACBEC40BAB}" type="pres">
      <dgm:prSet presAssocID="{3B892C8B-DD8F-4D3D-9466-0F5E12EEE9B5}" presName="node" presStyleLbl="node1" presStyleIdx="4" presStyleCnt="5" custScaleX="104067" custScaleY="49632" custRadScaleRad="100221" custRadScaleInc="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A1ABF5-38E3-498E-A130-852D6919A44E}" type="presOf" srcId="{2F359B12-4CBF-45B9-8420-A418CBA294EC}" destId="{4F93CD67-F748-4ED3-98F5-17CC259525EB}" srcOrd="0" destOrd="0" presId="urn:microsoft.com/office/officeart/2005/8/layout/radial4"/>
    <dgm:cxn modelId="{7D290ECA-084A-4EB0-AA51-F9FD6488ADC2}" type="presOf" srcId="{560FEE2E-6B4C-42D5-A92C-6ED7FCE2B491}" destId="{77639FBD-4EA6-4F83-BACC-D2CCED934306}" srcOrd="0" destOrd="0" presId="urn:microsoft.com/office/officeart/2005/8/layout/radial4"/>
    <dgm:cxn modelId="{DC878303-49A3-4BB4-AF9E-144178D2F3D5}" type="presOf" srcId="{05597BA7-D03A-4D21-BA98-EABF596179CD}" destId="{2971E23A-D458-42B9-BE74-BB6DF5BADBF3}" srcOrd="0" destOrd="0" presId="urn:microsoft.com/office/officeart/2005/8/layout/radial4"/>
    <dgm:cxn modelId="{F9894E21-C6AE-40C4-AD8D-338DAE1059FC}" type="presOf" srcId="{6E7FB966-8D57-4E33-92C1-35DAB8E92F7D}" destId="{BDC8F924-DD74-41E9-82E6-BFCD183F4BBB}" srcOrd="0" destOrd="0" presId="urn:microsoft.com/office/officeart/2005/8/layout/radial4"/>
    <dgm:cxn modelId="{7E981FC4-8A0B-4D63-9076-4178FF1F2A10}" srcId="{0E113F2F-9886-477D-A161-A571E467831C}" destId="{05597BA7-D03A-4D21-BA98-EABF596179CD}" srcOrd="0" destOrd="0" parTransId="{560FEE2E-6B4C-42D5-A92C-6ED7FCE2B491}" sibTransId="{112D1021-9969-4456-A41C-5D9AE0B7809A}"/>
    <dgm:cxn modelId="{675CAE5F-A9CD-4AA0-99F8-91697AD38C6F}" srcId="{0E113F2F-9886-477D-A161-A571E467831C}" destId="{2830DA2B-12C4-489B-B42A-80D216E324AE}" srcOrd="1" destOrd="0" parTransId="{2F359B12-4CBF-45B9-8420-A418CBA294EC}" sibTransId="{6BB4DCDB-D595-46E3-9160-107AD58B0AD0}"/>
    <dgm:cxn modelId="{8C20196A-4C39-47C1-A1EB-24E5D842DEEB}" srcId="{0E113F2F-9886-477D-A161-A571E467831C}" destId="{A9A84CCA-3D69-4AA6-B90A-FACB8D44ED4C}" srcOrd="2" destOrd="0" parTransId="{6E7FB966-8D57-4E33-92C1-35DAB8E92F7D}" sibTransId="{2A95D030-D516-477D-B9CD-A643DE419A1C}"/>
    <dgm:cxn modelId="{673FAFC7-F62A-42D5-B1AF-E84C2B42EDB4}" type="presOf" srcId="{A9A84CCA-3D69-4AA6-B90A-FACB8D44ED4C}" destId="{C79839D1-ACB1-4ABD-963F-F51547826159}" srcOrd="0" destOrd="0" presId="urn:microsoft.com/office/officeart/2005/8/layout/radial4"/>
    <dgm:cxn modelId="{6FFF44E6-E125-45B9-802B-4DABCC23F6E1}" type="presOf" srcId="{3B892C8B-DD8F-4D3D-9466-0F5E12EEE9B5}" destId="{4C08EB60-4449-4716-9F83-DDACBEC40BAB}" srcOrd="0" destOrd="0" presId="urn:microsoft.com/office/officeart/2005/8/layout/radial4"/>
    <dgm:cxn modelId="{1F6F8BC3-2220-403D-B18E-87E682A3E4B9}" type="presOf" srcId="{0E113F2F-9886-477D-A161-A571E467831C}" destId="{BD567C69-0DD2-46A0-BF07-7C03BC450B26}" srcOrd="0" destOrd="0" presId="urn:microsoft.com/office/officeart/2005/8/layout/radial4"/>
    <dgm:cxn modelId="{AAD8C9B0-0A4E-4D9E-904E-E51187006D82}" type="presOf" srcId="{49A738F2-2B7C-4CEC-B81D-EE53B42E3FDB}" destId="{6EDD407D-BC48-4F20-B8E5-5F537B5FF8AC}" srcOrd="0" destOrd="0" presId="urn:microsoft.com/office/officeart/2005/8/layout/radial4"/>
    <dgm:cxn modelId="{BE8D8B40-98B2-47FC-95A6-D667A2C7908B}" srcId="{0E113F2F-9886-477D-A161-A571E467831C}" destId="{CCF79A64-EE24-436B-A3A5-62F3D14ADA66}" srcOrd="3" destOrd="0" parTransId="{49A738F2-2B7C-4CEC-B81D-EE53B42E3FDB}" sibTransId="{302F9DE8-69F5-4BBC-8D78-567E13E71599}"/>
    <dgm:cxn modelId="{7E9DD01F-EC1F-49AC-9910-01E410AD8DA3}" srcId="{AC83E2A8-E562-49BF-9843-4E39B6E5A6BC}" destId="{0E113F2F-9886-477D-A161-A571E467831C}" srcOrd="0" destOrd="0" parTransId="{7B84E1B5-4F62-4096-9510-EA63EB291F08}" sibTransId="{56A234F0-DC76-4521-B889-23B0805CABA8}"/>
    <dgm:cxn modelId="{0000BC1F-8881-47F2-BBBB-9ED2FC083AF1}" type="presOf" srcId="{2830DA2B-12C4-489B-B42A-80D216E324AE}" destId="{DB5B061A-ED1A-4684-AC41-09BD16CA1B70}" srcOrd="0" destOrd="0" presId="urn:microsoft.com/office/officeart/2005/8/layout/radial4"/>
    <dgm:cxn modelId="{14E84DB3-98D0-4C05-868E-33C332008055}" type="presOf" srcId="{CCF79A64-EE24-436B-A3A5-62F3D14ADA66}" destId="{84D89C84-2BF7-4DA2-A5B5-588CF6D042D6}" srcOrd="0" destOrd="0" presId="urn:microsoft.com/office/officeart/2005/8/layout/radial4"/>
    <dgm:cxn modelId="{8C772830-D9A0-4BB1-83C5-E1F56F6E74C0}" type="presOf" srcId="{AC83E2A8-E562-49BF-9843-4E39B6E5A6BC}" destId="{8873E628-00DB-41DE-BF99-3BA490540A01}" srcOrd="0" destOrd="0" presId="urn:microsoft.com/office/officeart/2005/8/layout/radial4"/>
    <dgm:cxn modelId="{1B7B2200-12BC-4824-8540-833748256110}" srcId="{0E113F2F-9886-477D-A161-A571E467831C}" destId="{3B892C8B-DD8F-4D3D-9466-0F5E12EEE9B5}" srcOrd="4" destOrd="0" parTransId="{0B71CE61-91F3-4E27-A924-CBA77A0FC0A9}" sibTransId="{901D3E61-2DA2-450C-9B75-0579311CA881}"/>
    <dgm:cxn modelId="{7DA255DB-3528-44C0-909A-E101B24AD67D}" type="presOf" srcId="{0B71CE61-91F3-4E27-A924-CBA77A0FC0A9}" destId="{72934833-6D82-4B78-93E6-80C37EC6CB46}" srcOrd="0" destOrd="0" presId="urn:microsoft.com/office/officeart/2005/8/layout/radial4"/>
    <dgm:cxn modelId="{B3F5F23F-5149-41B9-9BC2-B3F59C2AB6F7}" type="presParOf" srcId="{8873E628-00DB-41DE-BF99-3BA490540A01}" destId="{BD567C69-0DD2-46A0-BF07-7C03BC450B26}" srcOrd="0" destOrd="0" presId="urn:microsoft.com/office/officeart/2005/8/layout/radial4"/>
    <dgm:cxn modelId="{97121259-0241-465E-8CC7-68D8B6ED0409}" type="presParOf" srcId="{8873E628-00DB-41DE-BF99-3BA490540A01}" destId="{77639FBD-4EA6-4F83-BACC-D2CCED934306}" srcOrd="1" destOrd="0" presId="urn:microsoft.com/office/officeart/2005/8/layout/radial4"/>
    <dgm:cxn modelId="{682DDB2E-BF99-4F71-B0E8-AC49FF3337F1}" type="presParOf" srcId="{8873E628-00DB-41DE-BF99-3BA490540A01}" destId="{2971E23A-D458-42B9-BE74-BB6DF5BADBF3}" srcOrd="2" destOrd="0" presId="urn:microsoft.com/office/officeart/2005/8/layout/radial4"/>
    <dgm:cxn modelId="{76E4A945-A325-4E94-896D-12FB52B83DED}" type="presParOf" srcId="{8873E628-00DB-41DE-BF99-3BA490540A01}" destId="{4F93CD67-F748-4ED3-98F5-17CC259525EB}" srcOrd="3" destOrd="0" presId="urn:microsoft.com/office/officeart/2005/8/layout/radial4"/>
    <dgm:cxn modelId="{BC241194-A513-442A-A782-65E7B3D16E7B}" type="presParOf" srcId="{8873E628-00DB-41DE-BF99-3BA490540A01}" destId="{DB5B061A-ED1A-4684-AC41-09BD16CA1B70}" srcOrd="4" destOrd="0" presId="urn:microsoft.com/office/officeart/2005/8/layout/radial4"/>
    <dgm:cxn modelId="{BE915E3C-2333-43BA-A290-0D258FF09DEA}" type="presParOf" srcId="{8873E628-00DB-41DE-BF99-3BA490540A01}" destId="{BDC8F924-DD74-41E9-82E6-BFCD183F4BBB}" srcOrd="5" destOrd="0" presId="urn:microsoft.com/office/officeart/2005/8/layout/radial4"/>
    <dgm:cxn modelId="{C5F054E5-D021-4D49-A052-4B068D2D8F3B}" type="presParOf" srcId="{8873E628-00DB-41DE-BF99-3BA490540A01}" destId="{C79839D1-ACB1-4ABD-963F-F51547826159}" srcOrd="6" destOrd="0" presId="urn:microsoft.com/office/officeart/2005/8/layout/radial4"/>
    <dgm:cxn modelId="{2721B59C-182C-4AC4-A87C-84E45CE3F3C1}" type="presParOf" srcId="{8873E628-00DB-41DE-BF99-3BA490540A01}" destId="{6EDD407D-BC48-4F20-B8E5-5F537B5FF8AC}" srcOrd="7" destOrd="0" presId="urn:microsoft.com/office/officeart/2005/8/layout/radial4"/>
    <dgm:cxn modelId="{6C68B7D0-5DFB-4CA5-8169-A3F560901F99}" type="presParOf" srcId="{8873E628-00DB-41DE-BF99-3BA490540A01}" destId="{84D89C84-2BF7-4DA2-A5B5-588CF6D042D6}" srcOrd="8" destOrd="0" presId="urn:microsoft.com/office/officeart/2005/8/layout/radial4"/>
    <dgm:cxn modelId="{1DEC09EA-DDF4-4EC5-B13C-6A5DC35DB26A}" type="presParOf" srcId="{8873E628-00DB-41DE-BF99-3BA490540A01}" destId="{72934833-6D82-4B78-93E6-80C37EC6CB46}" srcOrd="9" destOrd="0" presId="urn:microsoft.com/office/officeart/2005/8/layout/radial4"/>
    <dgm:cxn modelId="{FCE9C0BF-BBA2-43AA-8B05-8ABFB25054FD}" type="presParOf" srcId="{8873E628-00DB-41DE-BF99-3BA490540A01}" destId="{4C08EB60-4449-4716-9F83-DDACBEC40BAB}" srcOrd="10" destOrd="0" presId="urn:microsoft.com/office/officeart/2005/8/layout/radial4"/>
  </dgm:cxnLst>
  <dgm:bg>
    <a:effectLst>
      <a:glow rad="228600">
        <a:schemeClr val="accent4">
          <a:satMod val="175000"/>
          <a:alpha val="40000"/>
        </a:schemeClr>
      </a:glo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13EB-B61A-44E5-B241-E40F94C48572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B45DD-8D59-49FD-AC96-398DF1368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B45DD-8D59-49FD-AC96-398DF1368E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76200" y="228600"/>
            <a:ext cx="2743200" cy="1981200"/>
            <a:chOff x="180" y="384"/>
            <a:chExt cx="1654" cy="152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432" y="432"/>
              <a:ext cx="1393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80" y="432"/>
              <a:ext cx="1184" cy="872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4" y="432"/>
              <a:ext cx="1296" cy="1056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6" y="576"/>
              <a:ext cx="720" cy="76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72" y="720"/>
              <a:ext cx="480" cy="52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68" y="816"/>
              <a:ext cx="288" cy="287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64" y="1170"/>
              <a:ext cx="404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64" y="1140"/>
              <a:ext cx="212" cy="683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44" y="432"/>
              <a:ext cx="481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92" y="624"/>
              <a:ext cx="959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36" y="384"/>
              <a:ext cx="816" cy="769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912" y="960"/>
              <a:ext cx="863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9" name="Picture 17" descr="1800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81800" y="49530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8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21" name="Picture 19" descr="4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0" descr="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1" descr="12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22" descr="6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3" descr="Ky3uk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81000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season_2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gray">
          <a:xfrm>
            <a:off x="381000" y="1295400"/>
            <a:ext cx="228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4" name="Rectangle 24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9F4A7C-218E-4FC6-A1DC-032C3D3CB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9085-9D46-4E97-900E-F25E72B15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BAA-DC7E-475E-A0E0-22DF2BE62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83F6-2673-433D-855A-44279ADFD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36368-735E-4743-9328-8203CE7FF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7FBA-380C-453D-A06E-E483B6DA6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327E6-8DC1-4D46-9C61-CF5A5DD09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9D80-2ADF-46AE-BF2C-17299AC05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2EC5-ED85-4C0F-82BE-18A385A49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F2FA0-092C-44B4-AE72-BE8663A3D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27773-7043-416B-9032-DD05B05C3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56D44B-C220-44D7-8B29-59CC86BE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9" name="Group 5"/>
          <p:cNvGrpSpPr>
            <a:grpSpLocks/>
          </p:cNvGrpSpPr>
          <p:nvPr userDrawn="1"/>
        </p:nvGrpSpPr>
        <p:grpSpPr bwMode="auto">
          <a:xfrm>
            <a:off x="152400" y="152400"/>
            <a:ext cx="1905000" cy="1219200"/>
            <a:chOff x="180" y="384"/>
            <a:chExt cx="1654" cy="1520"/>
          </a:xfrm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32" y="431"/>
              <a:ext cx="1392" cy="8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384"/>
                </a:cxn>
                <a:cxn ang="0">
                  <a:pos x="768" y="720"/>
                </a:cxn>
                <a:cxn ang="0">
                  <a:pos x="1008" y="864"/>
                </a:cxn>
                <a:cxn ang="0">
                  <a:pos x="1392" y="816"/>
                </a:cxn>
              </a:cxnLst>
              <a:rect l="0" t="0" r="r" b="b"/>
              <a:pathLst>
                <a:path w="1392" h="864">
                  <a:moveTo>
                    <a:pt x="0" y="0"/>
                  </a:moveTo>
                  <a:lnTo>
                    <a:pt x="288" y="384"/>
                  </a:lnTo>
                  <a:lnTo>
                    <a:pt x="768" y="720"/>
                  </a:lnTo>
                  <a:lnTo>
                    <a:pt x="1008" y="864"/>
                  </a:lnTo>
                  <a:lnTo>
                    <a:pt x="1392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23" y="406"/>
              <a:ext cx="517" cy="1498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429" y="358"/>
                </a:cxn>
                <a:cxn ang="0">
                  <a:pos x="488" y="546"/>
                </a:cxn>
                <a:cxn ang="0">
                  <a:pos x="517" y="893"/>
                </a:cxn>
                <a:cxn ang="0">
                  <a:pos x="488" y="1069"/>
                </a:cxn>
                <a:cxn ang="0">
                  <a:pos x="194" y="1369"/>
                </a:cxn>
                <a:cxn ang="0">
                  <a:pos x="0" y="1498"/>
                </a:cxn>
              </a:cxnLst>
              <a:rect l="0" t="0" r="r" b="b"/>
              <a:pathLst>
                <a:path w="517" h="1498">
                  <a:moveTo>
                    <a:pt x="482" y="0"/>
                  </a:moveTo>
                  <a:lnTo>
                    <a:pt x="429" y="358"/>
                  </a:lnTo>
                  <a:lnTo>
                    <a:pt x="488" y="546"/>
                  </a:lnTo>
                  <a:lnTo>
                    <a:pt x="517" y="893"/>
                  </a:lnTo>
                  <a:lnTo>
                    <a:pt x="488" y="1069"/>
                  </a:lnTo>
                  <a:lnTo>
                    <a:pt x="194" y="1369"/>
                  </a:lnTo>
                  <a:lnTo>
                    <a:pt x="0" y="149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80" y="432"/>
              <a:ext cx="1184" cy="873"/>
            </a:xfrm>
            <a:custGeom>
              <a:avLst/>
              <a:gdLst/>
              <a:ahLst/>
              <a:cxnLst>
                <a:cxn ang="0">
                  <a:pos x="1184" y="0"/>
                </a:cxn>
                <a:cxn ang="0">
                  <a:pos x="1034" y="159"/>
                </a:cxn>
                <a:cxn ang="0">
                  <a:pos x="932" y="328"/>
                </a:cxn>
                <a:cxn ang="0">
                  <a:pos x="731" y="532"/>
                </a:cxn>
                <a:cxn ang="0">
                  <a:pos x="567" y="723"/>
                </a:cxn>
                <a:cxn ang="0">
                  <a:pos x="402" y="858"/>
                </a:cxn>
                <a:cxn ang="0">
                  <a:pos x="0" y="872"/>
                </a:cxn>
              </a:cxnLst>
              <a:rect l="0" t="0" r="r" b="b"/>
              <a:pathLst>
                <a:path w="1184" h="872">
                  <a:moveTo>
                    <a:pt x="1184" y="0"/>
                  </a:moveTo>
                  <a:lnTo>
                    <a:pt x="1034" y="159"/>
                  </a:lnTo>
                  <a:lnTo>
                    <a:pt x="932" y="328"/>
                  </a:lnTo>
                  <a:lnTo>
                    <a:pt x="731" y="532"/>
                  </a:lnTo>
                  <a:lnTo>
                    <a:pt x="567" y="723"/>
                  </a:lnTo>
                  <a:lnTo>
                    <a:pt x="402" y="858"/>
                  </a:lnTo>
                  <a:lnTo>
                    <a:pt x="0" y="87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82" y="746"/>
              <a:ext cx="1552" cy="236"/>
            </a:xfrm>
            <a:custGeom>
              <a:avLst/>
              <a:gdLst/>
              <a:ahLst/>
              <a:cxnLst>
                <a:cxn ang="0">
                  <a:pos x="1552" y="0"/>
                </a:cxn>
                <a:cxn ang="0">
                  <a:pos x="1193" y="189"/>
                </a:cxn>
                <a:cxn ang="0">
                  <a:pos x="858" y="218"/>
                </a:cxn>
                <a:cxn ang="0">
                  <a:pos x="629" y="206"/>
                </a:cxn>
                <a:cxn ang="0">
                  <a:pos x="306" y="236"/>
                </a:cxn>
                <a:cxn ang="0">
                  <a:pos x="124" y="218"/>
                </a:cxn>
                <a:cxn ang="0">
                  <a:pos x="0" y="206"/>
                </a:cxn>
              </a:cxnLst>
              <a:rect l="0" t="0" r="r" b="b"/>
              <a:pathLst>
                <a:path w="1552" h="236">
                  <a:moveTo>
                    <a:pt x="1552" y="0"/>
                  </a:moveTo>
                  <a:lnTo>
                    <a:pt x="1193" y="189"/>
                  </a:lnTo>
                  <a:lnTo>
                    <a:pt x="858" y="218"/>
                  </a:lnTo>
                  <a:lnTo>
                    <a:pt x="629" y="206"/>
                  </a:lnTo>
                  <a:lnTo>
                    <a:pt x="306" y="236"/>
                  </a:lnTo>
                  <a:lnTo>
                    <a:pt x="124" y="218"/>
                  </a:lnTo>
                  <a:lnTo>
                    <a:pt x="0" y="20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384" y="432"/>
              <a:ext cx="1296" cy="1057"/>
            </a:xfrm>
            <a:custGeom>
              <a:avLst/>
              <a:gdLst/>
              <a:ahLst/>
              <a:cxnLst>
                <a:cxn ang="0">
                  <a:pos x="1200" y="864"/>
                </a:cxn>
                <a:cxn ang="0">
                  <a:pos x="1248" y="768"/>
                </a:cxn>
                <a:cxn ang="0">
                  <a:pos x="1248" y="720"/>
                </a:cxn>
                <a:cxn ang="0">
                  <a:pos x="1296" y="432"/>
                </a:cxn>
                <a:cxn ang="0">
                  <a:pos x="864" y="144"/>
                </a:cxn>
                <a:cxn ang="0">
                  <a:pos x="480" y="0"/>
                </a:cxn>
                <a:cxn ang="0">
                  <a:pos x="144" y="96"/>
                </a:cxn>
                <a:cxn ang="0">
                  <a:pos x="96" y="384"/>
                </a:cxn>
                <a:cxn ang="0">
                  <a:pos x="0" y="528"/>
                </a:cxn>
                <a:cxn ang="0">
                  <a:pos x="48" y="720"/>
                </a:cxn>
                <a:cxn ang="0">
                  <a:pos x="144" y="864"/>
                </a:cxn>
                <a:cxn ang="0">
                  <a:pos x="288" y="1056"/>
                </a:cxn>
                <a:cxn ang="0">
                  <a:pos x="528" y="1056"/>
                </a:cxn>
                <a:cxn ang="0">
                  <a:pos x="768" y="1008"/>
                </a:cxn>
                <a:cxn ang="0">
                  <a:pos x="960" y="864"/>
                </a:cxn>
                <a:cxn ang="0">
                  <a:pos x="1104" y="672"/>
                </a:cxn>
                <a:cxn ang="0">
                  <a:pos x="1104" y="528"/>
                </a:cxn>
                <a:cxn ang="0">
                  <a:pos x="1008" y="384"/>
                </a:cxn>
                <a:cxn ang="0">
                  <a:pos x="816" y="144"/>
                </a:cxn>
              </a:cxnLst>
              <a:rect l="0" t="0" r="r" b="b"/>
              <a:pathLst>
                <a:path w="1296" h="1056">
                  <a:moveTo>
                    <a:pt x="1200" y="864"/>
                  </a:moveTo>
                  <a:lnTo>
                    <a:pt x="1248" y="768"/>
                  </a:lnTo>
                  <a:lnTo>
                    <a:pt x="1248" y="720"/>
                  </a:lnTo>
                  <a:lnTo>
                    <a:pt x="1296" y="432"/>
                  </a:lnTo>
                  <a:lnTo>
                    <a:pt x="864" y="144"/>
                  </a:lnTo>
                  <a:lnTo>
                    <a:pt x="480" y="0"/>
                  </a:lnTo>
                  <a:lnTo>
                    <a:pt x="144" y="96"/>
                  </a:lnTo>
                  <a:lnTo>
                    <a:pt x="96" y="384"/>
                  </a:lnTo>
                  <a:lnTo>
                    <a:pt x="0" y="528"/>
                  </a:lnTo>
                  <a:lnTo>
                    <a:pt x="48" y="720"/>
                  </a:lnTo>
                  <a:lnTo>
                    <a:pt x="144" y="864"/>
                  </a:lnTo>
                  <a:lnTo>
                    <a:pt x="288" y="1056"/>
                  </a:lnTo>
                  <a:lnTo>
                    <a:pt x="528" y="1056"/>
                  </a:lnTo>
                  <a:lnTo>
                    <a:pt x="768" y="1008"/>
                  </a:lnTo>
                  <a:lnTo>
                    <a:pt x="960" y="864"/>
                  </a:lnTo>
                  <a:lnTo>
                    <a:pt x="1104" y="672"/>
                  </a:lnTo>
                  <a:lnTo>
                    <a:pt x="1104" y="528"/>
                  </a:lnTo>
                  <a:lnTo>
                    <a:pt x="1008" y="384"/>
                  </a:lnTo>
                  <a:lnTo>
                    <a:pt x="816" y="144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576" y="576"/>
              <a:ext cx="721" cy="76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672" y="720"/>
              <a:ext cx="480" cy="528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769" y="815"/>
              <a:ext cx="288" cy="289"/>
            </a:xfrm>
            <a:custGeom>
              <a:avLst/>
              <a:gdLst/>
              <a:ahLst/>
              <a:cxnLst>
                <a:cxn ang="0">
                  <a:pos x="624" y="96"/>
                </a:cxn>
                <a:cxn ang="0">
                  <a:pos x="432" y="96"/>
                </a:cxn>
                <a:cxn ang="0">
                  <a:pos x="288" y="0"/>
                </a:cxn>
                <a:cxn ang="0">
                  <a:pos x="192" y="96"/>
                </a:cxn>
                <a:cxn ang="0">
                  <a:pos x="48" y="96"/>
                </a:cxn>
                <a:cxn ang="0">
                  <a:pos x="48" y="240"/>
                </a:cxn>
                <a:cxn ang="0">
                  <a:pos x="0" y="384"/>
                </a:cxn>
                <a:cxn ang="0">
                  <a:pos x="0" y="480"/>
                </a:cxn>
                <a:cxn ang="0">
                  <a:pos x="48" y="624"/>
                </a:cxn>
                <a:cxn ang="0">
                  <a:pos x="192" y="768"/>
                </a:cxn>
                <a:cxn ang="0">
                  <a:pos x="336" y="720"/>
                </a:cxn>
                <a:cxn ang="0">
                  <a:pos x="576" y="720"/>
                </a:cxn>
                <a:cxn ang="0">
                  <a:pos x="624" y="576"/>
                </a:cxn>
                <a:cxn ang="0">
                  <a:pos x="720" y="384"/>
                </a:cxn>
                <a:cxn ang="0">
                  <a:pos x="672" y="240"/>
                </a:cxn>
                <a:cxn ang="0">
                  <a:pos x="624" y="192"/>
                </a:cxn>
                <a:cxn ang="0">
                  <a:pos x="624" y="96"/>
                </a:cxn>
              </a:cxnLst>
              <a:rect l="0" t="0" r="r" b="b"/>
              <a:pathLst>
                <a:path w="720" h="768">
                  <a:moveTo>
                    <a:pt x="624" y="96"/>
                  </a:moveTo>
                  <a:lnTo>
                    <a:pt x="432" y="96"/>
                  </a:lnTo>
                  <a:lnTo>
                    <a:pt x="288" y="0"/>
                  </a:lnTo>
                  <a:lnTo>
                    <a:pt x="192" y="96"/>
                  </a:lnTo>
                  <a:lnTo>
                    <a:pt x="48" y="96"/>
                  </a:lnTo>
                  <a:lnTo>
                    <a:pt x="48" y="240"/>
                  </a:lnTo>
                  <a:lnTo>
                    <a:pt x="0" y="384"/>
                  </a:lnTo>
                  <a:lnTo>
                    <a:pt x="0" y="480"/>
                  </a:lnTo>
                  <a:lnTo>
                    <a:pt x="48" y="624"/>
                  </a:lnTo>
                  <a:lnTo>
                    <a:pt x="192" y="768"/>
                  </a:lnTo>
                  <a:lnTo>
                    <a:pt x="336" y="720"/>
                  </a:lnTo>
                  <a:lnTo>
                    <a:pt x="576" y="720"/>
                  </a:lnTo>
                  <a:lnTo>
                    <a:pt x="624" y="576"/>
                  </a:lnTo>
                  <a:lnTo>
                    <a:pt x="720" y="384"/>
                  </a:lnTo>
                  <a:lnTo>
                    <a:pt x="672" y="240"/>
                  </a:lnTo>
                  <a:lnTo>
                    <a:pt x="624" y="192"/>
                  </a:lnTo>
                  <a:lnTo>
                    <a:pt x="624" y="96"/>
                  </a:lnTo>
                  <a:close/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363" y="1170"/>
              <a:ext cx="405" cy="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6" y="318"/>
                </a:cxn>
                <a:cxn ang="0">
                  <a:pos x="212" y="414"/>
                </a:cxn>
                <a:cxn ang="0">
                  <a:pos x="404" y="462"/>
                </a:cxn>
              </a:cxnLst>
              <a:rect l="0" t="0" r="r" b="b"/>
              <a:pathLst>
                <a:path w="404" h="462">
                  <a:moveTo>
                    <a:pt x="0" y="0"/>
                  </a:moveTo>
                  <a:lnTo>
                    <a:pt x="116" y="318"/>
                  </a:lnTo>
                  <a:lnTo>
                    <a:pt x="212" y="414"/>
                  </a:lnTo>
                  <a:lnTo>
                    <a:pt x="404" y="462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363" y="1140"/>
              <a:ext cx="212" cy="685"/>
            </a:xfrm>
            <a:custGeom>
              <a:avLst/>
              <a:gdLst/>
              <a:ahLst/>
              <a:cxnLst>
                <a:cxn ang="0">
                  <a:pos x="212" y="684"/>
                </a:cxn>
                <a:cxn ang="0">
                  <a:pos x="68" y="492"/>
                </a:cxn>
                <a:cxn ang="0">
                  <a:pos x="68" y="396"/>
                </a:cxn>
                <a:cxn ang="0">
                  <a:pos x="0" y="0"/>
                </a:cxn>
              </a:cxnLst>
              <a:rect l="0" t="0" r="r" b="b"/>
              <a:pathLst>
                <a:path w="212" h="684">
                  <a:moveTo>
                    <a:pt x="212" y="684"/>
                  </a:moveTo>
                  <a:lnTo>
                    <a:pt x="68" y="492"/>
                  </a:lnTo>
                  <a:lnTo>
                    <a:pt x="68" y="39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343" y="431"/>
              <a:ext cx="481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480" y="336"/>
                </a:cxn>
                <a:cxn ang="0">
                  <a:pos x="336" y="528"/>
                </a:cxn>
                <a:cxn ang="0">
                  <a:pos x="336" y="816"/>
                </a:cxn>
              </a:cxnLst>
              <a:rect l="0" t="0" r="r" b="b"/>
              <a:pathLst>
                <a:path w="480" h="816">
                  <a:moveTo>
                    <a:pt x="0" y="0"/>
                  </a:moveTo>
                  <a:lnTo>
                    <a:pt x="192" y="192"/>
                  </a:lnTo>
                  <a:lnTo>
                    <a:pt x="480" y="336"/>
                  </a:lnTo>
                  <a:lnTo>
                    <a:pt x="336" y="528"/>
                  </a:lnTo>
                  <a:lnTo>
                    <a:pt x="336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2" y="623"/>
              <a:ext cx="959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  <a:cxn ang="0">
                  <a:pos x="480" y="288"/>
                </a:cxn>
                <a:cxn ang="0">
                  <a:pos x="720" y="336"/>
                </a:cxn>
                <a:cxn ang="0">
                  <a:pos x="816" y="528"/>
                </a:cxn>
                <a:cxn ang="0">
                  <a:pos x="960" y="816"/>
                </a:cxn>
              </a:cxnLst>
              <a:rect l="0" t="0" r="r" b="b"/>
              <a:pathLst>
                <a:path w="960" h="816">
                  <a:moveTo>
                    <a:pt x="0" y="0"/>
                  </a:moveTo>
                  <a:lnTo>
                    <a:pt x="288" y="192"/>
                  </a:lnTo>
                  <a:lnTo>
                    <a:pt x="480" y="288"/>
                  </a:lnTo>
                  <a:lnTo>
                    <a:pt x="720" y="336"/>
                  </a:lnTo>
                  <a:lnTo>
                    <a:pt x="816" y="528"/>
                  </a:lnTo>
                  <a:lnTo>
                    <a:pt x="960" y="81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336" y="384"/>
              <a:ext cx="816" cy="768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624" y="480"/>
                </a:cxn>
                <a:cxn ang="0">
                  <a:pos x="576" y="576"/>
                </a:cxn>
                <a:cxn ang="0">
                  <a:pos x="288" y="768"/>
                </a:cxn>
                <a:cxn ang="0">
                  <a:pos x="0" y="768"/>
                </a:cxn>
              </a:cxnLst>
              <a:rect l="0" t="0" r="r" b="b"/>
              <a:pathLst>
                <a:path w="816" h="768">
                  <a:moveTo>
                    <a:pt x="816" y="0"/>
                  </a:moveTo>
                  <a:lnTo>
                    <a:pt x="624" y="480"/>
                  </a:lnTo>
                  <a:lnTo>
                    <a:pt x="576" y="576"/>
                  </a:lnTo>
                  <a:lnTo>
                    <a:pt x="288" y="768"/>
                  </a:lnTo>
                  <a:lnTo>
                    <a:pt x="0" y="768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912" y="960"/>
              <a:ext cx="864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4" y="144"/>
                </a:cxn>
                <a:cxn ang="0">
                  <a:pos x="864" y="96"/>
                </a:cxn>
              </a:cxnLst>
              <a:rect l="0" t="0" r="r" b="b"/>
              <a:pathLst>
                <a:path w="864" h="144">
                  <a:moveTo>
                    <a:pt x="0" y="0"/>
                  </a:moveTo>
                  <a:lnTo>
                    <a:pt x="384" y="144"/>
                  </a:lnTo>
                  <a:lnTo>
                    <a:pt x="864" y="96"/>
                  </a:lnTo>
                </a:path>
              </a:pathLst>
            </a:custGeom>
            <a:noFill/>
            <a:ln w="15875">
              <a:solidFill>
                <a:srgbClr val="B6B6B6"/>
              </a:solidFill>
              <a:round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0" name="Group 20"/>
          <p:cNvGrpSpPr>
            <a:grpSpLocks/>
          </p:cNvGrpSpPr>
          <p:nvPr userDrawn="1"/>
        </p:nvGrpSpPr>
        <p:grpSpPr bwMode="auto">
          <a:xfrm>
            <a:off x="0" y="0"/>
            <a:ext cx="9144000" cy="1752600"/>
            <a:chOff x="0" y="1536"/>
            <a:chExt cx="5760" cy="563"/>
          </a:xfrm>
        </p:grpSpPr>
        <p:pic>
          <p:nvPicPr>
            <p:cNvPr id="1032" name="Picture 21" descr="4_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gray">
            <a:xfrm>
              <a:off x="0" y="1536"/>
              <a:ext cx="5760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22" descr="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gray">
            <a:xfrm>
              <a:off x="5094" y="1536"/>
              <a:ext cx="666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3" descr="12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gray">
            <a:xfrm rot="930090">
              <a:off x="48" y="1580"/>
              <a:ext cx="543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24" descr="6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gray">
          <a:xfrm>
            <a:off x="0" y="0"/>
            <a:ext cx="10763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214554"/>
            <a:ext cx="7972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ШАГ ИЗ МОРЯ НА СУШУ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00010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система «Школа 2100»</a:t>
            </a:r>
            <a:endParaRPr lang="ru-RU" b="1" dirty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857760"/>
            <a:ext cx="335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 Елфимова Анастасия Геннадьевна, 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«Средняя общеобразовательная школа 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№18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endParaRPr lang="ru-RU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ru-RU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Сыктывкара, республики Коми</a:t>
            </a:r>
            <a:endParaRPr lang="ru-RU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6386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ЗЕМНОВОДНЫЕ ИЛИ АМФИБИИ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785926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Амфибии –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двоякоживущие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(греч.)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User\Рабочий стол\тритон в вод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3929090" cy="3092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User\Рабочий стол\тритон на суш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428868"/>
            <a:ext cx="4064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Земноводные живут на границе суши и воды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z="40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chemeClr val="accent2"/>
              </a:solidFill>
            </a:endParaRPr>
          </a:p>
        </p:txBody>
      </p:sp>
      <p:pic>
        <p:nvPicPr>
          <p:cNvPr id="31746" name="Picture 2" descr="C:\Documents and Settings\User\Рабочий стол\скелет лягушк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23875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00298" y="428604"/>
            <a:ext cx="39597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СКЕЛЕТ ЛЯГУШКИ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7" name="Picture 3" descr="C:\Documents and Settings\User\Рабочий стол\лягуш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2910151" cy="2428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185736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2844" y="1428736"/>
            <a:ext cx="55007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Самооценка (диалог с учеником):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Что нужно было сделать?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Удалось ли сделать?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Все правильно или есть недочеты?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Сделал сам или с чьей-то помощью?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Как мы отличаем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Какую поставишь себе отметку?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48" y="2864025"/>
            <a:ext cx="3857652" cy="399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714348" y="357166"/>
            <a:ext cx="689791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САМООЦЕНКА ВЫПОЛНЕННОГО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ЗАДАНИЯ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 l="1684" t="14286" r="2336" b="3175"/>
          <a:stretch>
            <a:fillRect/>
          </a:stretch>
        </p:blipFill>
        <p:spPr bwMode="auto">
          <a:xfrm>
            <a:off x="500034" y="2000240"/>
            <a:ext cx="814393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7972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ПЕРВЫЙ ШАГ ИЗ МОРЯ НА СУШУ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000100" y="1643050"/>
            <a:ext cx="3500462" cy="3571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500562" y="1643050"/>
            <a:ext cx="3714776" cy="3571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662" y="157161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рыбы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57161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земноводные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428728" y="5143512"/>
            <a:ext cx="6215106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7290" y="514351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Рыбы и земноводные рождаются в воде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786578" y="2643182"/>
            <a:ext cx="1785950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929454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хвостатые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786578" y="3429000"/>
            <a:ext cx="1785950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58016" y="342900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бесхвостые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858016" y="4429132"/>
            <a:ext cx="1714512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44291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71472" y="4429132"/>
            <a:ext cx="164307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14348" y="44291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плавники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42852"/>
          <a:ext cx="914400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86116" y="464344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CC"/>
                </a:solidFill>
              </a:rPr>
              <a:t>Животные</a:t>
            </a:r>
            <a:endParaRPr lang="ru-RU" sz="2800" b="1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4884"/>
            <a:ext cx="2143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CC"/>
                </a:solidFill>
              </a:rPr>
              <a:t>Простейшие</a:t>
            </a:r>
            <a:endParaRPr lang="ru-RU" sz="2200" b="1" dirty="0">
              <a:solidFill>
                <a:srgbClr val="FF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1455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Кишечнополостные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4291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Моллюски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228599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Членистоногие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4786322"/>
            <a:ext cx="2428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Позвоночные</a:t>
            </a:r>
            <a:endParaRPr lang="ru-RU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радужная лягушка"/>
          <p:cNvPicPr>
            <a:picLocks noChangeAspect="1" noChangeArrowheads="1"/>
          </p:cNvPicPr>
          <p:nvPr/>
        </p:nvPicPr>
        <p:blipFill>
          <a:blip r:embed="rId2"/>
          <a:srcRect l="7212" t="3030" r="20673" b="3030"/>
          <a:stretch>
            <a:fillRect/>
          </a:stretch>
        </p:blipFill>
        <p:spPr bwMode="auto">
          <a:xfrm>
            <a:off x="142844" y="142852"/>
            <a:ext cx="23574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5" descr="lyagushki_na_turnike_1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857364"/>
            <a:ext cx="270676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4" descr="2130579"/>
          <p:cNvPicPr>
            <a:picLocks noChangeAspect="1" noChangeArrowheads="1"/>
          </p:cNvPicPr>
          <p:nvPr/>
        </p:nvPicPr>
        <p:blipFill>
          <a:blip r:embed="rId4"/>
          <a:srcRect l="11029"/>
          <a:stretch>
            <a:fillRect/>
          </a:stretch>
        </p:blipFill>
        <p:spPr bwMode="auto">
          <a:xfrm>
            <a:off x="4143372" y="3571876"/>
            <a:ext cx="262709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18" descr="redkiy_vid_1280"/>
          <p:cNvPicPr>
            <a:picLocks noChangeAspect="1" noChangeArrowheads="1"/>
          </p:cNvPicPr>
          <p:nvPr/>
        </p:nvPicPr>
        <p:blipFill>
          <a:blip r:embed="rId5"/>
          <a:srcRect l="16194" t="23573" b="15138"/>
          <a:stretch>
            <a:fillRect/>
          </a:stretch>
        </p:blipFill>
        <p:spPr bwMode="auto">
          <a:xfrm>
            <a:off x="6786578" y="4857760"/>
            <a:ext cx="2357422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3" descr="21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785926"/>
            <a:ext cx="2750812" cy="205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2" descr="salamandra_pr"/>
          <p:cNvPicPr>
            <a:picLocks noChangeAspect="1" noChangeArrowheads="1"/>
          </p:cNvPicPr>
          <p:nvPr/>
        </p:nvPicPr>
        <p:blipFill>
          <a:blip r:embed="rId7"/>
          <a:srcRect l="15389"/>
          <a:stretch>
            <a:fillRect/>
          </a:stretch>
        </p:blipFill>
        <p:spPr bwMode="auto">
          <a:xfrm>
            <a:off x="4500562" y="214290"/>
            <a:ext cx="2716333" cy="2118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9" descr="ax-mex"/>
          <p:cNvPicPr>
            <a:picLocks noChangeAspect="1" noChangeArrowheads="1"/>
          </p:cNvPicPr>
          <p:nvPr/>
        </p:nvPicPr>
        <p:blipFill>
          <a:blip r:embed="rId8"/>
          <a:srcRect t="5547" b="2904"/>
          <a:stretch>
            <a:fillRect/>
          </a:stretch>
        </p:blipFill>
        <p:spPr bwMode="auto">
          <a:xfrm>
            <a:off x="214282" y="4286256"/>
            <a:ext cx="271461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221455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презентации использован фотоматериал из поисковой системы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Яндекс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 же материал учебника «Окружающий мир» 3 класс,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«Обитатели Земли».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Авторы: А.А.Вахрушев, Д.Д.Данилов, О.В.Бурский,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А.С.Раутиан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система «Школа 2100».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785794"/>
            <a:ext cx="27499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642918"/>
            <a:ext cx="3330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УРОКА: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7143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особенностями строения и образом жизни рыб и земноводных;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уметь перечислять особенности рыб и земноводных;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Уметь объяснять и доказывать необходимость бережного отношения к живым организмам.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9" descr="post-9563-1210936739_thumb"/>
          <p:cNvPicPr>
            <a:picLocks noChangeAspect="1" noChangeArrowheads="1"/>
          </p:cNvPicPr>
          <p:nvPr/>
        </p:nvPicPr>
        <p:blipFill>
          <a:blip r:embed="rId2"/>
          <a:srcRect l="10714" r="10000"/>
          <a:stretch>
            <a:fillRect/>
          </a:stretch>
        </p:blipFill>
        <p:spPr bwMode="auto">
          <a:xfrm>
            <a:off x="5643570" y="3714752"/>
            <a:ext cx="2857520" cy="2703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6" name="Picture 2" descr="C:\Documents and Settings\User\Рабочий стол\тритон на суш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711180"/>
            <a:ext cx="3714776" cy="264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00108"/>
          <a:ext cx="8858312" cy="48930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Одноклеточные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Многоклеточные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89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52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214282" y="1857364"/>
            <a:ext cx="2071702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2428860" y="1857364"/>
            <a:ext cx="200026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4714876" y="1857364"/>
            <a:ext cx="2000264" cy="394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>
            <a:lum bright="20000" contrast="20000"/>
          </a:blip>
          <a:srcRect/>
          <a:stretch>
            <a:fillRect/>
          </a:stretch>
        </p:blipFill>
        <p:spPr bwMode="auto">
          <a:xfrm>
            <a:off x="6929454" y="1857364"/>
            <a:ext cx="192882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44" y="1428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42873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кишечнополостные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428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142873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моллюски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38" y="214290"/>
            <a:ext cx="90864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 МАЛЕНЬКИЕ И БОЛЬШИЕ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6143644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большую группу животных мы не назвали?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214282" y="1500174"/>
            <a:ext cx="272966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lum bright="30000" contrast="30000"/>
          </a:blip>
          <a:srcRect/>
          <a:stretch>
            <a:fillRect/>
          </a:stretch>
        </p:blipFill>
        <p:spPr bwMode="auto">
          <a:xfrm>
            <a:off x="3214678" y="1500174"/>
            <a:ext cx="2788545" cy="447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4">
            <a:lum bright="40000" contrast="30000"/>
          </a:blip>
          <a:srcRect/>
          <a:stretch>
            <a:fillRect/>
          </a:stretch>
        </p:blipFill>
        <p:spPr bwMode="auto">
          <a:xfrm>
            <a:off x="6286512" y="1500174"/>
            <a:ext cx="272415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00232" y="357166"/>
            <a:ext cx="53247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РЫЦАРИ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14282" y="1571612"/>
            <a:ext cx="2714644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14678" y="1571612"/>
            <a:ext cx="2786082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28992" y="157161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пауки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286512" y="1571612"/>
            <a:ext cx="2714644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57950" y="157161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ракообразные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464344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ног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7620" y="464344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ног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54" y="464344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ног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42852"/>
          <a:ext cx="914400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868" y="464344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CC"/>
                </a:solidFill>
              </a:rPr>
              <a:t>Животные</a:t>
            </a:r>
            <a:endParaRPr lang="ru-RU" sz="2800" b="1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714884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FFCC"/>
                </a:solidFill>
              </a:rPr>
              <a:t>Простейшие</a:t>
            </a:r>
            <a:endParaRPr lang="ru-RU" sz="2200" b="1" dirty="0">
              <a:solidFill>
                <a:srgbClr val="FF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214554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Кишечнополостные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6429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Моллюски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28599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CC"/>
                </a:solidFill>
              </a:rPr>
              <a:t>Членистоногие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4429132"/>
            <a:ext cx="1000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?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785794"/>
            <a:ext cx="73025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ЧЁМ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ПРЕИМУЩЕСТВА ВНУТРЕННЕГО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СКЕЛЕТА?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4" name="Picture 4" descr="C:\Documents and Settings\User\Рабочий стол\ske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6087525" cy="292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14356"/>
            <a:ext cx="64097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ОСОБЕННОСТИ СТРОЕНИЯ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ПОМОГАЮТ ЖИТЬ В ВОДЕ? 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144" t="2531" r="2746" b="13900"/>
          <a:stretch>
            <a:fillRect/>
          </a:stretch>
        </p:blipFill>
        <p:spPr bwMode="auto">
          <a:xfrm>
            <a:off x="571472" y="2071678"/>
            <a:ext cx="7819214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2592" t="2734" r="1497" b="15248"/>
          <a:stretch>
            <a:fillRect/>
          </a:stretch>
        </p:blipFill>
        <p:spPr bwMode="auto">
          <a:xfrm>
            <a:off x="357158" y="1785926"/>
            <a:ext cx="370048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 l="2580" t="2721" r="1949" b="12938"/>
          <a:stretch>
            <a:fillRect/>
          </a:stretch>
        </p:blipFill>
        <p:spPr bwMode="auto">
          <a:xfrm>
            <a:off x="5072065" y="1785926"/>
            <a:ext cx="3666383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71604" y="714356"/>
            <a:ext cx="6322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КАКИЕ ДВЕ ГРУППЫ ДЕЛЯТСЯ</a:t>
            </a:r>
          </a:p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ВСЕ РЫБЫ?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85786" y="5214950"/>
            <a:ext cx="271464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572132" y="5286388"/>
            <a:ext cx="2857520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43570" y="53578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Морские рыбы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28638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Пресноводные рыбы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642918"/>
            <a:ext cx="57132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РЫБЫ ПРИСПОСОБЛЕНЫ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ЖИЗНИ В ВОДЕ?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643050"/>
            <a:ext cx="7231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ЗЕМНОВОДНЫЕ ОСВОИЛИ СУШУ?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357290" y="2643182"/>
            <a:ext cx="6357982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285749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ЗЕМНОВОДНЫЕ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57224" y="4429132"/>
            <a:ext cx="3286148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85852" y="450057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земн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286380" y="4429132"/>
            <a:ext cx="2786082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86446" y="450057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-вод-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000364" y="3571876"/>
            <a:ext cx="571504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57884" y="3571876"/>
            <a:ext cx="50006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291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Невидимые нити.</dc:title>
  <dc:creator>мама</dc:creator>
  <cp:lastModifiedBy>dom</cp:lastModifiedBy>
  <cp:revision>59</cp:revision>
  <dcterms:created xsi:type="dcterms:W3CDTF">2010-09-28T17:12:17Z</dcterms:created>
  <dcterms:modified xsi:type="dcterms:W3CDTF">2014-01-29T19:06:48Z</dcterms:modified>
</cp:coreProperties>
</file>