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9" r:id="rId5"/>
    <p:sldId id="260" r:id="rId6"/>
    <p:sldId id="261" r:id="rId7"/>
    <p:sldId id="265" r:id="rId8"/>
    <p:sldId id="262" r:id="rId9"/>
    <p:sldId id="264" r:id="rId10"/>
    <p:sldId id="263" r:id="rId11"/>
    <p:sldId id="266" r:id="rId12"/>
    <p:sldId id="267" r:id="rId13"/>
    <p:sldId id="268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C9FC85-2D04-46E1-B72B-63DF8E6C3DA5}" type="datetimeFigureOut">
              <a:rPr lang="ru-RU" smtClean="0"/>
              <a:t>31.01.2014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68FD17-1FB7-463B-9DC8-899BEC39AF4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99287"/>
            <a:ext cx="1224136" cy="110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24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Луны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5224"/>
            <a:ext cx="12961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251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81128"/>
            <a:ext cx="93610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5398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5400" b="1" dirty="0" err="1" smtClean="0">
                <a:solidFill>
                  <a:srgbClr val="FFFF00"/>
                </a:solidFill>
                <a:latin typeface="Monotype Corsiva" pitchFamily="64" charset="0"/>
              </a:rPr>
              <a:t>Изучение</a:t>
            </a:r>
            <a:r>
              <a:rPr lang="en-GB" sz="5400" b="1" dirty="0" smtClean="0">
                <a:solidFill>
                  <a:srgbClr val="FFFF00"/>
                </a:solidFill>
                <a:latin typeface="Monotype Corsiva" pitchFamily="64" charset="0"/>
              </a:rPr>
              <a:t> </a:t>
            </a:r>
            <a:r>
              <a:rPr lang="en-GB" sz="5400" b="1" dirty="0" err="1" smtClean="0">
                <a:solidFill>
                  <a:srgbClr val="FFFF00"/>
                </a:solidFill>
                <a:latin typeface="Monotype Corsiva" pitchFamily="64" charset="0"/>
              </a:rPr>
              <a:t>Луны</a:t>
            </a:r>
            <a:r>
              <a:rPr lang="en-GB" sz="5400" b="1" dirty="0" smtClean="0">
                <a:solidFill>
                  <a:srgbClr val="FFFF00"/>
                </a:solidFill>
                <a:latin typeface="Monotype Corsiva" pitchFamily="64" charset="0"/>
              </a:rPr>
              <a:t> </a:t>
            </a:r>
            <a:r>
              <a:rPr lang="en-GB" sz="5400" b="1" dirty="0" err="1" smtClean="0">
                <a:solidFill>
                  <a:srgbClr val="FFFF00"/>
                </a:solidFill>
                <a:latin typeface="Monotype Corsiva" pitchFamily="64" charset="0"/>
              </a:rPr>
              <a:t>человеком</a:t>
            </a:r>
            <a:endParaRPr lang="en-GB" sz="5400" b="1" dirty="0">
              <a:solidFill>
                <a:srgbClr val="FFFF00"/>
              </a:solidFill>
              <a:latin typeface="Monotype Corsiva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3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1988840"/>
            <a:ext cx="3822192" cy="4137640"/>
          </a:xfrm>
        </p:spPr>
        <p:txBody>
          <a:bodyPr>
            <a:normAutofit fontScale="70000" lnSpcReduction="20000"/>
          </a:bodyPr>
          <a:lstStyle/>
          <a:p>
            <a:r>
              <a:rPr lang="ru-RU" sz="3000" b="1" dirty="0"/>
              <a:t>Луна – это единственное небесное тело на котором побывал человек. Поэтому изучена она гораздо лучше чем другие планеты. На Луне нет ни облаков, ни ветра, ни воды, ни воздуха, из-за чего жизнь на Луне невозможна. Есть только черное небо </a:t>
            </a:r>
            <a:r>
              <a:rPr lang="ru-RU" sz="3000" b="1" dirty="0" smtClean="0"/>
              <a:t>вокруг.</a:t>
            </a:r>
          </a:p>
          <a:p>
            <a:r>
              <a:rPr lang="ru-RU" sz="3000" b="1" dirty="0" smtClean="0"/>
              <a:t>Первые люди, покорившие Луну – американские астронавты </a:t>
            </a:r>
            <a:r>
              <a:rPr lang="ru-RU" sz="3000" b="1" dirty="0" err="1" smtClean="0"/>
              <a:t>Армстронг</a:t>
            </a:r>
            <a:r>
              <a:rPr lang="ru-RU" sz="3000" b="1" dirty="0" smtClean="0"/>
              <a:t> и </a:t>
            </a:r>
            <a:r>
              <a:rPr lang="ru-RU" sz="3000" b="1" dirty="0" err="1" smtClean="0"/>
              <a:t>Олдрин</a:t>
            </a:r>
            <a:r>
              <a:rPr lang="ru-RU" sz="3000" b="1" dirty="0" smtClean="0"/>
              <a:t> в 1969году</a:t>
            </a:r>
            <a:endParaRPr lang="ru-RU" sz="3000" b="1" dirty="0"/>
          </a:p>
          <a:p>
            <a:pPr marL="284163" indent="-282575">
              <a:buClr>
                <a:srgbClr val="FFFFFF"/>
              </a:buClr>
              <a:buSzPct val="45000"/>
              <a:buFont typeface="Arial" charset="0"/>
              <a:buChar char="•"/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</a:pPr>
            <a:r>
              <a:rPr lang="en-GB" b="1" i="1" u="sng" dirty="0" smtClean="0">
                <a:solidFill>
                  <a:srgbClr val="FFFFFF"/>
                </a:solidFill>
                <a:latin typeface="Tahoma" charset="0"/>
              </a:rPr>
              <a:t>Первые</a:t>
            </a:r>
            <a:r>
              <a:rPr lang="ru-RU" b="1" i="1" u="sng" dirty="0" smtClean="0">
                <a:solidFill>
                  <a:srgbClr val="FFFFFF"/>
                </a:solidFill>
                <a:latin typeface="Tahoma" charset="0"/>
              </a:rPr>
              <a:t>Первые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2" y="2711541"/>
            <a:ext cx="1179550" cy="93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54312"/>
            <a:ext cx="1584176" cy="13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3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dirty="0" smtClean="0"/>
              <a:t>В результате изучения  - учёные </a:t>
            </a:r>
            <a:r>
              <a:rPr lang="ru-RU" sz="4000" b="1" i="1" dirty="0"/>
              <a:t>доказали, что на Луне нет воздуха, воды, а следовательно нет животных и растений</a:t>
            </a:r>
            <a:r>
              <a:rPr lang="ru-RU" i="1" dirty="0"/>
              <a:t> 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05064"/>
            <a:ext cx="12985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9747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555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Окрашен космос в чёрный цвет,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Поскольку атмосферы нет,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Ни ночи нет, ни дня.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Здесь нет земной голубизны,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Здесь виды странны и чудны: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И звёзды сразу все видны,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И Солнце, и Луна!!!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2985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9747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8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84" y="5733256"/>
            <a:ext cx="53678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81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Луна – спутник Земли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Презентацию подготовила ученица 2 класса </a:t>
            </a:r>
          </a:p>
          <a:p>
            <a:pPr algn="r"/>
            <a:r>
              <a:rPr lang="ru-RU" dirty="0" err="1" smtClean="0"/>
              <a:t>Кадушина</a:t>
            </a:r>
            <a:r>
              <a:rPr lang="ru-RU" dirty="0" smtClean="0"/>
              <a:t> Валерия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7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Луна- естественный спутник Земли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1800200" cy="17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08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0125" y="908720"/>
            <a:ext cx="7543800" cy="47062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Луна — спутник Земли. Это самое близкое к нам космическое тело. Среднее расстояние от Земли до Луны составляет около 400 тысяч километров. </a:t>
            </a:r>
            <a:r>
              <a:rPr lang="ru-RU" sz="3600" dirty="0">
                <a:solidFill>
                  <a:schemeClr val="tx1"/>
                </a:solidFill>
              </a:rPr>
              <a:t>Если бы это было возможно, человек смог дойти до Луны за 40 лет. Автомобиль добрался бы за полгода. Ракета достигнет Луны примерно за трое суток полёта.</a:t>
            </a:r>
          </a:p>
          <a:p>
            <a:pPr eaLnBrk="1" hangingPunct="1">
              <a:defRPr/>
            </a:pP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13315" name="Picture 2" descr="C:\Documents and Settings\Администратор\Мои документы\анимация\человеческие\мужские\anim07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5000625"/>
            <a:ext cx="923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Documents and Settings\Администратор\Мои документы\анимация\Природные\23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97313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Поверхность Луны</a:t>
            </a:r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852937"/>
            <a:ext cx="194421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7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90336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Поверхность Луны каменистая и очень неровная. Горы чередуются с равнинами, покрытыми пылью. На Луне много впадин, которые образовались от ударов метеоритов об ее поверхность. Эти впадины называются кратерами или по другому их называют “лунными морями”.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509120"/>
            <a:ext cx="12961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974725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418" y="4509120"/>
            <a:ext cx="129614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8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Первым человеком, который обнаружил что Луна имеет неровную поверхность, был Галилео Галилей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509120"/>
            <a:ext cx="158417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4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828836"/>
            <a:ext cx="698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Как все планеты и их спутники, Луна в основном светит отраженным солнечным светом. Обычно бывает видна та часть Луны, которую освещает Солнце.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04" y="4514210"/>
            <a:ext cx="1298575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53" y="980728"/>
            <a:ext cx="9747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483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Лучи Солнца освещают ее только с одной стороны. Только эту освещенную сторону Луны и видно с Земли. По мере того, как Луна движется вокруг Земли, Солнце освещает ее по-разному. В зависимости от того, какая часть Луны освещена, мы видим на небе ее то целиком, то половинкой, то узким серпиком.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43289"/>
            <a:ext cx="1298575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9747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483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E0DFE3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312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Луна – спутник Земли</vt:lpstr>
      <vt:lpstr>Луна- естественный спутник Земли</vt:lpstr>
      <vt:lpstr>Презентация PowerPoint</vt:lpstr>
      <vt:lpstr>Поверхность Луны</vt:lpstr>
      <vt:lpstr>Презентация PowerPoint</vt:lpstr>
      <vt:lpstr>Презентация PowerPoint</vt:lpstr>
      <vt:lpstr>Презентация PowerPoint</vt:lpstr>
      <vt:lpstr>Презентация PowerPoint</vt:lpstr>
      <vt:lpstr>Фазы Луны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Луна – спутник Земли</dc:title>
  <dc:creator>Admin</dc:creator>
  <cp:lastModifiedBy>Admin</cp:lastModifiedBy>
  <cp:revision>8</cp:revision>
  <dcterms:created xsi:type="dcterms:W3CDTF">2014-01-26T11:11:42Z</dcterms:created>
  <dcterms:modified xsi:type="dcterms:W3CDTF">2014-01-31T16:42:20Z</dcterms:modified>
</cp:coreProperties>
</file>