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7" r:id="rId2"/>
    <p:sldId id="258" r:id="rId3"/>
    <p:sldId id="271" r:id="rId4"/>
    <p:sldId id="272" r:id="rId5"/>
    <p:sldId id="273" r:id="rId6"/>
    <p:sldId id="265" r:id="rId7"/>
    <p:sldId id="274" r:id="rId8"/>
    <p:sldId id="267" r:id="rId9"/>
    <p:sldId id="275" r:id="rId10"/>
    <p:sldId id="276" r:id="rId11"/>
    <p:sldId id="270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86456" autoAdjust="0"/>
  </p:normalViewPr>
  <p:slideViewPr>
    <p:cSldViewPr>
      <p:cViewPr>
        <p:scale>
          <a:sx n="100" d="100"/>
          <a:sy n="100" d="100"/>
        </p:scale>
        <p:origin x="-2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40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B185C-FE6E-461B-A643-AD4F40DDAAEF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9545E-BD3E-48E7-84E5-5EDD8F9F1B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545E-BD3E-48E7-84E5-5EDD8F9F1B9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545E-BD3E-48E7-84E5-5EDD8F9F1B9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545E-BD3E-48E7-84E5-5EDD8F9F1B9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9545E-BD3E-48E7-84E5-5EDD8F9F1B9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5BA993-9058-4BE6-AD9B-3DCBC15C371E}" type="datetimeFigureOut">
              <a:rPr lang="ru-RU" smtClean="0"/>
              <a:pPr/>
              <a:t>02.07.2012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399180-77FD-4058-A8D1-3FC2320EA4F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1285884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AnastasiaScript" pitchFamily="2" charset="0"/>
              </a:rPr>
              <a:t>Педсовет</a:t>
            </a:r>
            <a:endParaRPr lang="ru-RU" sz="8800" dirty="0">
              <a:latin typeface="AnastasiaScrip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85992"/>
            <a:ext cx="7854696" cy="335758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4800" dirty="0" smtClean="0">
                <a:latin typeface="AnastasiaScript" pitchFamily="2" charset="0"/>
              </a:rPr>
              <a:t>«Нетрадиционные формы организации учебного процесса, как элемент  </a:t>
            </a:r>
            <a:r>
              <a:rPr lang="ru-RU" sz="4800" dirty="0" err="1" smtClean="0">
                <a:latin typeface="AnastasiaScript" pitchFamily="2" charset="0"/>
              </a:rPr>
              <a:t>здоровьесбережения</a:t>
            </a:r>
            <a:r>
              <a:rPr lang="ru-RU" sz="4800" dirty="0" smtClean="0">
                <a:latin typeface="AnastasiaScript" pitchFamily="2" charset="0"/>
              </a:rPr>
              <a:t> ребенка».</a:t>
            </a:r>
            <a:endParaRPr lang="ru-RU" sz="4800" dirty="0">
              <a:latin typeface="AnastasiaScrip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85164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7. Эмоциональный климат на уроке: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7854696" cy="3000396"/>
          </a:xfrm>
        </p:spPr>
        <p:txBody>
          <a:bodyPr>
            <a:normAutofit/>
          </a:bodyPr>
          <a:lstStyle/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«Хороший смех дарит здоровье»,</a:t>
            </a:r>
          </a:p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 мажорность урока,</a:t>
            </a:r>
          </a:p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 эмоциональная мотивация в начале урока,</a:t>
            </a:r>
          </a:p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 создание ситуации успеха.</a:t>
            </a:r>
          </a:p>
          <a:p>
            <a:pPr marL="447675" indent="-447675" algn="just"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7854696" cy="335758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Показателем эффективности проведенного занятия можно считать состояние и вид учеников, выходящих с урока.</a:t>
            </a:r>
          </a:p>
          <a:p>
            <a:pPr algn="ctr"/>
            <a:r>
              <a:rPr lang="ru-RU" sz="2800" dirty="0" err="1" smtClean="0"/>
              <a:t>Здоровьесберегающие</a:t>
            </a:r>
            <a:r>
              <a:rPr lang="ru-RU" sz="2800" dirty="0" smtClean="0"/>
              <a:t> технологии – это шанс взрослых решить проблему сохранения здоровья детей неформально.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854696" cy="3357586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 </a:t>
            </a:r>
          </a:p>
          <a:p>
            <a:pPr algn="ctr"/>
            <a:r>
              <a:rPr lang="ru-RU" sz="6600" dirty="0" smtClean="0"/>
              <a:t>ЗА  ВНИМАНИЕ!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340952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Добрый день!</a:t>
            </a:r>
          </a:p>
          <a:p>
            <a:pPr algn="ctr"/>
            <a:r>
              <a:rPr lang="ru-RU" sz="3600" dirty="0" smtClean="0"/>
              <a:t>Ну а что это значит?</a:t>
            </a:r>
          </a:p>
          <a:p>
            <a:pPr algn="ctr"/>
            <a:r>
              <a:rPr lang="ru-RU" sz="3600" dirty="0" smtClean="0"/>
              <a:t>Значит, день был по доброму начат, </a:t>
            </a:r>
          </a:p>
          <a:p>
            <a:pPr algn="ctr"/>
            <a:r>
              <a:rPr lang="ru-RU" sz="3600" dirty="0" smtClean="0"/>
              <a:t>Значит, день принесёт и удачу, </a:t>
            </a:r>
          </a:p>
          <a:p>
            <a:pPr algn="ctr"/>
            <a:r>
              <a:rPr lang="ru-RU" sz="3600" dirty="0" smtClean="0"/>
              <a:t>И здоровье, и радость нам всем!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851648" cy="28575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+mn-lt"/>
              </a:rPr>
              <a:t>Рекомендации, приемы, технологии , связанные  со </a:t>
            </a:r>
            <a:r>
              <a:rPr lang="ru-RU" sz="3600" dirty="0" err="1" smtClean="0">
                <a:solidFill>
                  <a:schemeClr val="tx1"/>
                </a:solidFill>
                <a:latin typeface="+mn-lt"/>
              </a:rPr>
              <a:t>здоровьесберегающей</a:t>
            </a: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 педагогикой: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1. Экологическое  пространство: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857496"/>
            <a:ext cx="7854696" cy="335758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200" dirty="0" smtClean="0">
                <a:latin typeface="AnastasiaScript" pitchFamily="2" charset="0"/>
              </a:rPr>
              <a:t> </a:t>
            </a:r>
            <a:r>
              <a:rPr lang="ru-RU" sz="3200" dirty="0" smtClean="0"/>
              <a:t>проветривание помещений;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500" dirty="0" smtClean="0"/>
              <a:t> наличие аквариума с рыбками;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500" dirty="0" smtClean="0"/>
              <a:t> озеленение кабинета,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500" dirty="0" smtClean="0"/>
              <a:t> освещение кабинета.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928670"/>
            <a:ext cx="7851648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2. Нетрадиционные формы организации уроков: 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500306"/>
            <a:ext cx="7854696" cy="4071966"/>
          </a:xfrm>
        </p:spPr>
        <p:txBody>
          <a:bodyPr>
            <a:normAutofit fontScale="25000" lnSpcReduction="20000"/>
          </a:bodyPr>
          <a:lstStyle/>
          <a:p>
            <a:pPr marL="266700" indent="-266700" algn="just">
              <a:buFont typeface="Wingdings" pitchFamily="2" charset="2"/>
              <a:buChar char="v"/>
            </a:pPr>
            <a:r>
              <a:rPr lang="ru-RU" sz="11200" dirty="0" smtClean="0"/>
              <a:t>использование игровых ситуаций на уроках, разные формы уроков;</a:t>
            </a:r>
          </a:p>
          <a:p>
            <a:pPr marL="266700" indent="-266700" algn="just">
              <a:buFont typeface="Wingdings" pitchFamily="2" charset="2"/>
              <a:buChar char="v"/>
            </a:pPr>
            <a:r>
              <a:rPr lang="ru-RU" sz="11200" dirty="0" smtClean="0"/>
              <a:t>драматизация диалогов с движением, разыгрывание сценок  литературных сюжетов;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dirty="0" smtClean="0"/>
              <a:t> подвижные игры на переменах;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dirty="0" smtClean="0"/>
              <a:t> наглядность;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dirty="0" smtClean="0"/>
              <a:t>занимательные упражнения;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smtClean="0"/>
              <a:t>фантазирование</a:t>
            </a:r>
            <a:r>
              <a:rPr lang="ru-RU" sz="11200" dirty="0" smtClean="0"/>
              <a:t>;</a:t>
            </a:r>
          </a:p>
          <a:p>
            <a:pPr algn="just">
              <a:buFont typeface="Wingdings" pitchFamily="2" charset="2"/>
              <a:buChar char="v"/>
            </a:pPr>
            <a:r>
              <a:rPr lang="ru-RU" sz="11200" dirty="0" smtClean="0"/>
              <a:t>творческий характер домашних заданий.</a:t>
            </a:r>
          </a:p>
          <a:p>
            <a:pPr algn="ctr"/>
            <a:endParaRPr lang="ru-RU" sz="4800" dirty="0">
              <a:latin typeface="AnastasiaScrip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15716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3. Различные виды учебной деятельности: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35719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опрос учащихся,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письмо, 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чтение,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слушание, 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рассказ, 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рассматривание наглядных пособий,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ответы на вопросы,</a:t>
            </a:r>
          </a:p>
          <a:p>
            <a:pPr algn="just">
              <a:buFont typeface="Arial" pitchFamily="34" charset="0"/>
              <a:buChar char="•"/>
            </a:pPr>
            <a:r>
              <a:rPr lang="ru-RU" sz="3000" dirty="0" smtClean="0"/>
              <a:t> решение задач.</a:t>
            </a:r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851648" cy="15716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4. Методы активизации инициативы: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35719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метод свободного выбора (беседа, свобода творчества, выбор действия, выбор способа действия);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активные методы (обучение действием, обсуждение в группах, ученик как исследователь);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методы, направленные на самопознание, саморазвитие (интеллект, эмоции, воображение, общение, самооценка).</a:t>
            </a:r>
          </a:p>
          <a:p>
            <a:pPr algn="just"/>
            <a:endParaRPr lang="ru-RU" sz="30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 smtClean="0"/>
          </a:p>
          <a:p>
            <a:pPr algn="ctr"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5. Оздоровительные моменты на уроках: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357430"/>
            <a:ext cx="7854696" cy="342902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физкультминутки,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пальчиковая гимнастика,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дыхательная гимнастика, 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гимнастика для глаз,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минутки релаксации,</a:t>
            </a:r>
          </a:p>
          <a:p>
            <a:pPr algn="just">
              <a:buFont typeface="Wingdings" pitchFamily="2" charset="2"/>
              <a:buChar char="v"/>
            </a:pPr>
            <a:r>
              <a:rPr lang="ru-RU" sz="3200" dirty="0" smtClean="0"/>
              <a:t> точечный массаж, </a:t>
            </a:r>
            <a:r>
              <a:rPr lang="ru-RU" sz="3200" dirty="0" err="1" smtClean="0"/>
              <a:t>самомассаж</a:t>
            </a:r>
            <a:r>
              <a:rPr lang="ru-RU" sz="3200" dirty="0" smtClean="0"/>
              <a:t>.</a:t>
            </a:r>
          </a:p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just"/>
            <a:endParaRPr lang="ru-RU" sz="3200" dirty="0" smtClean="0"/>
          </a:p>
          <a:p>
            <a:pPr algn="ctr">
              <a:buFont typeface="Wingdings" pitchFamily="2" charset="2"/>
              <a:buChar char="v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6. Мотивации учебной деятельности:</a:t>
            </a:r>
            <a:endParaRPr lang="ru-RU" sz="3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571744"/>
            <a:ext cx="7854696" cy="3000396"/>
          </a:xfrm>
        </p:spPr>
        <p:txBody>
          <a:bodyPr>
            <a:normAutofit/>
          </a:bodyPr>
          <a:lstStyle/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внешняя мотивация (оценка, похвала, поддержка, соревновательный метод),</a:t>
            </a:r>
          </a:p>
          <a:p>
            <a:pPr marL="447675" indent="-447675" algn="just">
              <a:buFont typeface="Wingdings" pitchFamily="2" charset="2"/>
              <a:buChar char="v"/>
            </a:pPr>
            <a:r>
              <a:rPr lang="ru-RU" sz="3200" dirty="0" smtClean="0"/>
              <a:t>внутренняя мотивация (стремление больше узнать, радость от активности, интерес к изучаемому материалу).</a:t>
            </a:r>
          </a:p>
          <a:p>
            <a:pPr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</TotalTime>
  <Words>350</Words>
  <Application>Microsoft Office PowerPoint</Application>
  <PresentationFormat>Экран (4:3)</PresentationFormat>
  <Paragraphs>62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Педсовет</vt:lpstr>
      <vt:lpstr>Слайд 2</vt:lpstr>
      <vt:lpstr>Рекомендации, приемы, технологии , связанные  со здоровьесберегающей педагогикой:</vt:lpstr>
      <vt:lpstr>1. Экологическое  пространство:</vt:lpstr>
      <vt:lpstr>2. Нетрадиционные формы организации уроков: </vt:lpstr>
      <vt:lpstr>3. Различные виды учебной деятельности:</vt:lpstr>
      <vt:lpstr>4. Методы активизации инициативы:</vt:lpstr>
      <vt:lpstr>5. Оздоровительные моменты на уроках:</vt:lpstr>
      <vt:lpstr>6. Мотивации учебной деятельности:</vt:lpstr>
      <vt:lpstr>7. Эмоциональный климат на уроке: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</dc:title>
  <dc:creator>Вика</dc:creator>
  <cp:lastModifiedBy>ВИКА</cp:lastModifiedBy>
  <cp:revision>33</cp:revision>
  <dcterms:created xsi:type="dcterms:W3CDTF">2011-03-22T03:09:29Z</dcterms:created>
  <dcterms:modified xsi:type="dcterms:W3CDTF">2012-07-02T02:17:15Z</dcterms:modified>
</cp:coreProperties>
</file>