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9" r:id="rId3"/>
    <p:sldId id="261" r:id="rId4"/>
    <p:sldId id="268" r:id="rId5"/>
    <p:sldId id="267" r:id="rId6"/>
    <p:sldId id="262" r:id="rId7"/>
    <p:sldId id="269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loveastronomy.ru/wp-content/uploads/2011/10/%D0%B7%D0%B2%D0%B5%D0%B7%D0%B4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04664"/>
            <a:ext cx="8115300" cy="58326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жители Солнечной системы</a:t>
            </a:r>
            <a:b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61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Оцените свою работу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был активен и  многое узнал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уроке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я не проявлял активность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узнал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ничего нового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проявлял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активность, но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всегда все получалось </a:t>
            </a:r>
          </a:p>
        </p:txBody>
      </p:sp>
      <p:sp>
        <p:nvSpPr>
          <p:cNvPr id="4" name="5-конечная звезда 3"/>
          <p:cNvSpPr/>
          <p:nvPr/>
        </p:nvSpPr>
        <p:spPr>
          <a:xfrm>
            <a:off x="971600" y="1268760"/>
            <a:ext cx="1080120" cy="914400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974625" y="2564904"/>
            <a:ext cx="1123947" cy="100736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994702" y="4750296"/>
            <a:ext cx="1123948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41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такое глобус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lv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А) макет Земли          Б) планета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AutoNum type="arabicPeriod" startAt="2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океанов на нашей планете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lv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А) 5                               Б) 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AutoNum type="arabicPeriod" startAt="3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материков на нашей планете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lv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А) 5                               Б) 6</a:t>
            </a:r>
          </a:p>
          <a:p>
            <a:pPr marL="0" lv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    Каким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небесным телом является Солнце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lv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А) звезда                     Б) планета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    Каким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небесным телом является Земля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lv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А) звезда                     Б) планета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    Третья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планета от Солнца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А) Земля                      Б) Марс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7.     Планета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между Землей и Юпитером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А) Венера                    Б) Марс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AutoNum type="arabicPeriod" startAt="8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первым совершил кругосветное путешествие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lv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А) Фернандо Магеллан              Б) Христофор Колумб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2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Проверь: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 ошибок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«5»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– 2 ошибки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«4»,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– 4 ошибки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«3»,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и более ошибок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«2»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64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5859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29614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 проекта: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8568952" cy="3433936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«Созвездие Солнечной системы –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мой зодиакальный знак»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320480" cy="27363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066" y="234364"/>
            <a:ext cx="4104456" cy="26905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34" y="2852936"/>
            <a:ext cx="4322146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066" y="2720961"/>
            <a:ext cx="4098985" cy="2520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597729"/>
            <a:ext cx="3960440" cy="224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2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Правила работы в группах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Будь вежлив с товарищем в группе.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Умей выслушать мнение каждого.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Доказывай свое мнение.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Внимательно выслушивай мнения других в группе.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Задай вопрос, если тебе что – то не понятно.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Придя к единому мнению, выберите представителей группы для ответа у доски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67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Карточка – «помощник»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Найдите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созвездие на карте и нарисуйте его.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Найдите соседей созвездия и запишите их.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Найдите особенности созвездия и запишите.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Найдите в тексте, в какое время года лучше видно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звездном небе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созвездие.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Найдите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тексте легенды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мифы об этом созвездии.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35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551837"/>
            <a:ext cx="6102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Наша звёздочка проснулась,</a:t>
            </a:r>
          </a:p>
          <a:p>
            <a:r>
              <a:rPr lang="ru-RU" sz="3200" dirty="0"/>
              <a:t>Потянулась, улыбнулась.</a:t>
            </a:r>
          </a:p>
          <a:p>
            <a:r>
              <a:rPr lang="ru-RU" sz="3200" dirty="0"/>
              <a:t>Раз – росой она умылась,</a:t>
            </a:r>
          </a:p>
          <a:p>
            <a:r>
              <a:rPr lang="ru-RU" sz="3200" dirty="0"/>
              <a:t>Два – изящно покружилась,</a:t>
            </a:r>
          </a:p>
          <a:p>
            <a:r>
              <a:rPr lang="ru-RU" sz="3200" dirty="0"/>
              <a:t>Три – нагнулась и присела,</a:t>
            </a:r>
          </a:p>
          <a:p>
            <a:r>
              <a:rPr lang="ru-RU" sz="3200" dirty="0"/>
              <a:t>На четыре – улетела.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4219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209</TotalTime>
  <Words>382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 Мы жители Солнечной системы  </vt:lpstr>
      <vt:lpstr>Тест</vt:lpstr>
      <vt:lpstr>Проверь:</vt:lpstr>
      <vt:lpstr>Презентация PowerPoint</vt:lpstr>
      <vt:lpstr>Тема проекта: </vt:lpstr>
      <vt:lpstr>Презентация PowerPoint</vt:lpstr>
      <vt:lpstr>Правила работы в группах</vt:lpstr>
      <vt:lpstr>Карточка – «помощник»</vt:lpstr>
      <vt:lpstr>Физминутка</vt:lpstr>
      <vt:lpstr>Оцените свою работу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6</dc:creator>
  <cp:lastModifiedBy>HP</cp:lastModifiedBy>
  <cp:revision>16</cp:revision>
  <dcterms:created xsi:type="dcterms:W3CDTF">2014-01-30T07:11:40Z</dcterms:created>
  <dcterms:modified xsi:type="dcterms:W3CDTF">2014-02-04T13:52:37Z</dcterms:modified>
</cp:coreProperties>
</file>