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D465A-3B59-41F2-BB74-829DC5769999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D70D0-B26C-4759-A1ED-9B4B14AE7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D465A-3B59-41F2-BB74-829DC5769999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D70D0-B26C-4759-A1ED-9B4B14AE7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D465A-3B59-41F2-BB74-829DC5769999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D70D0-B26C-4759-A1ED-9B4B14AE7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D465A-3B59-41F2-BB74-829DC5769999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D70D0-B26C-4759-A1ED-9B4B14AE7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D465A-3B59-41F2-BB74-829DC5769999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D70D0-B26C-4759-A1ED-9B4B14AE7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D465A-3B59-41F2-BB74-829DC5769999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D70D0-B26C-4759-A1ED-9B4B14AE7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D465A-3B59-41F2-BB74-829DC5769999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D70D0-B26C-4759-A1ED-9B4B14AE7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D465A-3B59-41F2-BB74-829DC5769999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D70D0-B26C-4759-A1ED-9B4B14AE7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D465A-3B59-41F2-BB74-829DC5769999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D70D0-B26C-4759-A1ED-9B4B14AE7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D465A-3B59-41F2-BB74-829DC5769999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D70D0-B26C-4759-A1ED-9B4B14AE7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D465A-3B59-41F2-BB74-829DC5769999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D70D0-B26C-4759-A1ED-9B4B14AE7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D465A-3B59-41F2-BB74-829DC5769999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D70D0-B26C-4759-A1ED-9B4B14AE7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500173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Педагогический совет</a:t>
            </a:r>
            <a:endParaRPr lang="ru-RU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1428736"/>
            <a:ext cx="6400800" cy="17145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 smtClean="0">
                <a:solidFill>
                  <a:srgbClr val="CC3300"/>
                </a:solidFill>
              </a:rPr>
              <a:t>«личностное развитие школьника через взаимодействия школы и семьи »</a:t>
            </a:r>
            <a:endParaRPr lang="ru-RU" dirty="0">
              <a:solidFill>
                <a:srgbClr val="CC3300"/>
              </a:solidFill>
            </a:endParaRPr>
          </a:p>
          <a:p>
            <a:endParaRPr lang="ru-RU" dirty="0"/>
          </a:p>
        </p:txBody>
      </p:sp>
      <p:pic>
        <p:nvPicPr>
          <p:cNvPr id="6" name="Рисунок 5" descr="sm_full.aspx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5992"/>
            <a:ext cx="5381625" cy="4191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3286116" y="5072074"/>
            <a:ext cx="55007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МБОУ «СОШ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Донгарон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КАСАЕВА Л.Р.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Семья- колыбель духовного рождения человека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2928958"/>
          </a:xfrm>
        </p:spPr>
        <p:txBody>
          <a:bodyPr>
            <a:normAutofit lnSpcReduction="10000"/>
          </a:bodyPr>
          <a:lstStyle/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семейном кругу мы с вами растем</a:t>
            </a:r>
            <a:endParaRPr lang="ru-RU" sz="1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Основа основ – родительский дом.</a:t>
            </a:r>
            <a:endParaRPr lang="ru-RU" sz="1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семейном кругу все корни твои,</a:t>
            </a:r>
            <a:endParaRPr lang="ru-RU" sz="1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 жизнь ты выходишь из этой семьи.</a:t>
            </a:r>
            <a:endParaRPr lang="ru-RU" sz="1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семейном кругу мы жизнь создаем,</a:t>
            </a:r>
            <a:endParaRPr lang="ru-RU" sz="1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Основа основ –родительский дом.</a:t>
            </a:r>
            <a:endParaRPr lang="ru-RU" sz="4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" name="Picture 2" descr="C:\Users\user\Pictures\obereg_semyi40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04501">
            <a:off x="5433313" y="3075404"/>
            <a:ext cx="3838575" cy="35433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5"/>
          <p:cNvCxnSpPr>
            <a:cxnSpLocks noChangeShapeType="1"/>
          </p:cNvCxnSpPr>
          <p:nvPr/>
        </p:nvCxnSpPr>
        <p:spPr bwMode="auto">
          <a:xfrm>
            <a:off x="1643042" y="3714752"/>
            <a:ext cx="2357437" cy="8572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9" name="Прямая соединительная линия 13"/>
          <p:cNvCxnSpPr>
            <a:cxnSpLocks noChangeShapeType="1"/>
          </p:cNvCxnSpPr>
          <p:nvPr/>
        </p:nvCxnSpPr>
        <p:spPr bwMode="auto">
          <a:xfrm>
            <a:off x="1714480" y="3500438"/>
            <a:ext cx="2357437" cy="2857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" name="Прямая соединительная линия 9"/>
          <p:cNvCxnSpPr>
            <a:cxnSpLocks noChangeShapeType="1"/>
          </p:cNvCxnSpPr>
          <p:nvPr/>
        </p:nvCxnSpPr>
        <p:spPr bwMode="auto">
          <a:xfrm flipV="1">
            <a:off x="1643042" y="2571744"/>
            <a:ext cx="2286000" cy="9286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2" name="Прямая соединительная линия 9"/>
          <p:cNvCxnSpPr>
            <a:cxnSpLocks noChangeShapeType="1"/>
          </p:cNvCxnSpPr>
          <p:nvPr/>
        </p:nvCxnSpPr>
        <p:spPr bwMode="auto">
          <a:xfrm flipV="1">
            <a:off x="1500166" y="1785926"/>
            <a:ext cx="2286000" cy="9286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Семейные ценности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endParaRPr lang="ru-RU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71538" y="1785926"/>
            <a:ext cx="642941" cy="37856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ЗАИМО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29058" y="1357298"/>
            <a:ext cx="378621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выручка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00496" y="2285992"/>
            <a:ext cx="378621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онимание 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071934" y="3214686"/>
            <a:ext cx="378621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уважение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71934" y="4214818"/>
            <a:ext cx="378621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любовь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43372" y="5286388"/>
            <a:ext cx="378621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согласие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единительная линия 17"/>
          <p:cNvCxnSpPr>
            <a:cxnSpLocks noChangeShapeType="1"/>
          </p:cNvCxnSpPr>
          <p:nvPr/>
        </p:nvCxnSpPr>
        <p:spPr bwMode="auto">
          <a:xfrm>
            <a:off x="1714480" y="4214818"/>
            <a:ext cx="2286000" cy="15001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Общение в семье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7"/>
            <a:ext cx="8229600" cy="442915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Общение в семье представляет собой отношение членов семьи друг к другу и их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взаимодействие;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обмен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информацией между ними, их духовный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контакт; </a:t>
            </a:r>
          </a:p>
          <a:p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пектр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общения в семье может быть очень разнообразным. Помимо бесед о работе, домашнем хозяйстве, жизни друзей и знакомых оно включает в себя обсуждение вопросов, связанных с воспитанием детей, искусством, политикой и т.д.</a:t>
            </a:r>
          </a:p>
          <a:p>
            <a:endParaRPr lang="ru-RU" dirty="0"/>
          </a:p>
        </p:txBody>
      </p:sp>
      <p:pic>
        <p:nvPicPr>
          <p:cNvPr id="4" name="Рисунок 3" descr="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50" y="5214950"/>
            <a:ext cx="2143125" cy="142875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 descr="3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5429250"/>
            <a:ext cx="2143125" cy="142875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родителей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 ребенка уверенности в том, что его любят и о нем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заботятся;</a:t>
            </a:r>
          </a:p>
          <a:p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относиться к ребенку в любом возрасте любовно и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внимательно;</a:t>
            </a:r>
          </a:p>
          <a:p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постоянный психологический контакт с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ребенком;</a:t>
            </a:r>
          </a:p>
          <a:p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заинтересованность во всем, что происходит в жизни ребенка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Формула истиной родительской любви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«Люблю не потому 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ты хороший»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«люблю потому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что 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 есть».</a:t>
            </a:r>
          </a:p>
        </p:txBody>
      </p:sp>
      <p:pic>
        <p:nvPicPr>
          <p:cNvPr id="4" name="Рисунок 3" descr="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912236">
            <a:off x="518538" y="3028373"/>
            <a:ext cx="3866861" cy="332008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4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65631">
            <a:off x="5205867" y="3113460"/>
            <a:ext cx="3129675" cy="3346167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Дефицит ласки, 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который испытывают наши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дети;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Синдром опасного обращения с детьми -</a:t>
            </a:r>
            <a:r>
              <a:rPr lang="ru-RU" sz="2800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поведение родителей по отношению к ребенку, сопровождающееся нанесением физической, психологической и нравственной </a:t>
            </a:r>
            <a:r>
              <a:rPr lang="ru-RU" sz="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травмы;</a:t>
            </a:r>
            <a:endParaRPr lang="ru-RU" sz="2800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Проблемы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семейного воспитания</a:t>
            </a:r>
          </a:p>
        </p:txBody>
      </p:sp>
      <p:pic>
        <p:nvPicPr>
          <p:cNvPr id="5" name="Рисунок 4" descr="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3786190"/>
            <a:ext cx="2714644" cy="2714644"/>
          </a:xfrm>
          <a:prstGeom prst="rect">
            <a:avLst/>
          </a:prstGeom>
        </p:spPr>
      </p:pic>
      <p:pic>
        <p:nvPicPr>
          <p:cNvPr id="6" name="Рисунок 5" descr="4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786190"/>
            <a:ext cx="3143272" cy="2714644"/>
          </a:xfrm>
          <a:prstGeom prst="rect">
            <a:avLst/>
          </a:prstGeom>
        </p:spPr>
      </p:pic>
      <p:pic>
        <p:nvPicPr>
          <p:cNvPr id="7" name="Рисунок 6" descr="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3786190"/>
            <a:ext cx="2714644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для родителей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8929718" cy="5357850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Правило 1.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признание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личности ребенка и его неприкосновенности. 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Правило 2.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адекватной самооценки. 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Правило 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приобщение ребенка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 реальным делам семьи. 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Правило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силу воли ребенка. 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Правило 5.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учить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планировать.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Правило 6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ребовать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выполнение домашних обязанностей, поручений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Правило 7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научить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общаться с другими детьми, людьми. 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Правило 8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формировать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нравственные качества: доброту, порядочность, сочувствие, взаимопомощь, ответственность. 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834" y="357166"/>
            <a:ext cx="1357322" cy="178595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Любите и цените свою Семью!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А.С.Макаренко писал: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«Хотите, чтобы были хорошие дети- будьте счастливы».</a:t>
            </a: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8" name="Рисунок 7" descr="3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3643314"/>
            <a:ext cx="3357586" cy="300037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358</Words>
  <Application>Microsoft Office PowerPoint</Application>
  <PresentationFormat>Экран (4:3)</PresentationFormat>
  <Paragraphs>53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Педагогический совет</vt:lpstr>
      <vt:lpstr>Семья- колыбель духовного рождения человека</vt:lpstr>
      <vt:lpstr>Семейные ценности</vt:lpstr>
      <vt:lpstr>Общение в семье </vt:lpstr>
      <vt:lpstr>Задачи родителей </vt:lpstr>
      <vt:lpstr>Формула истиной родительской любви</vt:lpstr>
      <vt:lpstr>Проблемы семейного воспитания</vt:lpstr>
      <vt:lpstr>Правила для родителей </vt:lpstr>
      <vt:lpstr>Любите и цените свою Семью!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 </dc:title>
  <dc:creator>V</dc:creator>
  <cp:lastModifiedBy>User</cp:lastModifiedBy>
  <cp:revision>16</cp:revision>
  <dcterms:created xsi:type="dcterms:W3CDTF">2013-01-26T19:55:29Z</dcterms:created>
  <dcterms:modified xsi:type="dcterms:W3CDTF">2015-01-14T19:22:06Z</dcterms:modified>
</cp:coreProperties>
</file>