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54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/>
            </a:r>
            <a:b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             </a:t>
            </a:r>
            <a:r>
              <a:rPr lang="ru-RU" sz="89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            </a:t>
            </a:r>
            <a:r>
              <a:rPr lang="ru-RU" sz="9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О</a:t>
            </a:r>
            <a:r>
              <a:rPr lang="ru-RU" sz="89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endParaRPr lang="ru-RU" sz="89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204864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2132856"/>
            <a:ext cx="13906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2060848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260648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32040" y="4077072"/>
            <a:ext cx="12858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03848" y="4221088"/>
            <a:ext cx="142875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635896" y="5949280"/>
            <a:ext cx="142875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0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                А            О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</dc:title>
  <dc:creator>Викторовна</dc:creator>
  <cp:lastModifiedBy>Викторовна</cp:lastModifiedBy>
  <cp:revision>5</cp:revision>
  <dcterms:created xsi:type="dcterms:W3CDTF">2012-02-10T11:41:16Z</dcterms:created>
  <dcterms:modified xsi:type="dcterms:W3CDTF">2012-02-10T12:30:58Z</dcterms:modified>
</cp:coreProperties>
</file>