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42726-7F81-49C7-A9E8-4954F04B122D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84D9A-12EB-4C91-9439-AE1AC582C2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42726-7F81-49C7-A9E8-4954F04B122D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84D9A-12EB-4C91-9439-AE1AC582C2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42726-7F81-49C7-A9E8-4954F04B122D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84D9A-12EB-4C91-9439-AE1AC582C2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42726-7F81-49C7-A9E8-4954F04B122D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84D9A-12EB-4C91-9439-AE1AC582C2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42726-7F81-49C7-A9E8-4954F04B122D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84D9A-12EB-4C91-9439-AE1AC582C2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42726-7F81-49C7-A9E8-4954F04B122D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84D9A-12EB-4C91-9439-AE1AC582C2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42726-7F81-49C7-A9E8-4954F04B122D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84D9A-12EB-4C91-9439-AE1AC582C2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42726-7F81-49C7-A9E8-4954F04B122D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84D9A-12EB-4C91-9439-AE1AC582C2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42726-7F81-49C7-A9E8-4954F04B122D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84D9A-12EB-4C91-9439-AE1AC582C2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42726-7F81-49C7-A9E8-4954F04B122D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84D9A-12EB-4C91-9439-AE1AC582C2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42726-7F81-49C7-A9E8-4954F04B122D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84D9A-12EB-4C91-9439-AE1AC582C2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42726-7F81-49C7-A9E8-4954F04B122D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84D9A-12EB-4C91-9439-AE1AC582C2C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0"/>
            <a:ext cx="8424936" cy="6597352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        Урок полезен, всё понятно.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</a:t>
            </a:r>
            <a:r>
              <a:rPr lang="ru-RU" b="1" dirty="0" smtClean="0">
                <a:solidFill>
                  <a:srgbClr val="00B050"/>
                </a:solidFill>
              </a:rPr>
              <a:t>Лишь кое-что</a:t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b="1" dirty="0" smtClean="0">
                <a:solidFill>
                  <a:srgbClr val="00B050"/>
                </a:solidFill>
              </a:rPr>
              <a:t>чуть-чуть неясно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Ещё придётся </a:t>
            </a:r>
            <a:b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потрудиться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Да, трудно всё-таки учиться</a:t>
            </a:r>
            <a:r>
              <a:rPr lang="ru-RU" dirty="0" smtClean="0"/>
              <a:t>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1268" name="Picture 4" descr="http://im3-tub-ru.yandex.net/i?id=377523703-4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1424947" cy="1068710"/>
          </a:xfrm>
          <a:prstGeom prst="rect">
            <a:avLst/>
          </a:prstGeom>
          <a:noFill/>
        </p:spPr>
      </p:pic>
      <p:pic>
        <p:nvPicPr>
          <p:cNvPr id="11270" name="Picture 6" descr="http://im5-tub-ru.yandex.net/i?id=32438796-48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3933056"/>
            <a:ext cx="1212726" cy="1212726"/>
          </a:xfrm>
          <a:prstGeom prst="rect">
            <a:avLst/>
          </a:prstGeom>
          <a:noFill/>
        </p:spPr>
      </p:pic>
      <p:pic>
        <p:nvPicPr>
          <p:cNvPr id="11272" name="Picture 8" descr="http://im8-tub-ru.yandex.net/i?id=586487600-03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3717032"/>
            <a:ext cx="1368862" cy="1140718"/>
          </a:xfrm>
          <a:prstGeom prst="rect">
            <a:avLst/>
          </a:prstGeom>
          <a:noFill/>
        </p:spPr>
      </p:pic>
      <p:pic>
        <p:nvPicPr>
          <p:cNvPr id="11274" name="Picture 10" descr="http://im8-tub-ru.yandex.net/i?id=440391632-26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08304" y="1700808"/>
            <a:ext cx="1430337" cy="12847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0070C0"/>
                </a:solidFill>
              </a:rPr>
              <a:t>Продолжи предложения</a:t>
            </a:r>
            <a:endParaRPr lang="ru-RU" sz="48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Сегодня на уроке я узнал…</a:t>
            </a:r>
          </a:p>
          <a:p>
            <a:endParaRPr lang="ru-RU" dirty="0" smtClean="0"/>
          </a:p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Теперь я могу…</a:t>
            </a:r>
          </a:p>
          <a:p>
            <a:endParaRPr lang="ru-RU" dirty="0" smtClean="0"/>
          </a:p>
          <a:p>
            <a:r>
              <a:rPr lang="ru-RU" sz="4000" b="1" dirty="0" smtClean="0">
                <a:solidFill>
                  <a:srgbClr val="7030A0"/>
                </a:solidFill>
              </a:rPr>
              <a:t>Своей работой на уроке…</a:t>
            </a:r>
          </a:p>
          <a:p>
            <a:endParaRPr lang="ru-RU" dirty="0"/>
          </a:p>
        </p:txBody>
      </p:sp>
      <p:pic>
        <p:nvPicPr>
          <p:cNvPr id="14338" name="Picture 2" descr="http://im2-tub-ru.yandex.net/i?id=227265767-6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2420888"/>
            <a:ext cx="2885306" cy="17311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24</Words>
  <Application>Microsoft Office PowerPoint</Application>
  <PresentationFormat>Экран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         Урок полезен, всё понятно.       Лишь кое-что чуть-чуть неясно.  Ещё придётся  потрудиться.       Да, трудно всё-таки учиться!</vt:lpstr>
      <vt:lpstr>Продолжи предложения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полезен, всё понятно.  Лишь кое-что чуть-чуть неясно.  Ещё придётся потрудиться.  Да, трудно всё-таки учиться!</dc:title>
  <dc:creator>Мама</dc:creator>
  <cp:lastModifiedBy>user</cp:lastModifiedBy>
  <cp:revision>7</cp:revision>
  <dcterms:created xsi:type="dcterms:W3CDTF">2013-04-19T20:44:49Z</dcterms:created>
  <dcterms:modified xsi:type="dcterms:W3CDTF">2013-10-10T14:10:58Z</dcterms:modified>
</cp:coreProperties>
</file>