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9" r:id="rId3"/>
    <p:sldId id="260" r:id="rId4"/>
    <p:sldId id="265" r:id="rId5"/>
    <p:sldId id="274" r:id="rId6"/>
    <p:sldId id="269" r:id="rId7"/>
    <p:sldId id="275" r:id="rId8"/>
    <p:sldId id="278" r:id="rId9"/>
    <p:sldId id="285" r:id="rId10"/>
    <p:sldId id="284" r:id="rId11"/>
    <p:sldId id="283" r:id="rId12"/>
    <p:sldId id="286" r:id="rId13"/>
    <p:sldId id="288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E0B8-626E-443C-B28C-480658CD293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D57D-6B34-4FA1-9765-04BC6E995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E0B8-626E-443C-B28C-480658CD293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D57D-6B34-4FA1-9765-04BC6E995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E0B8-626E-443C-B28C-480658CD293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D57D-6B34-4FA1-9765-04BC6E995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E0B8-626E-443C-B28C-480658CD293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D57D-6B34-4FA1-9765-04BC6E995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E0B8-626E-443C-B28C-480658CD293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D57D-6B34-4FA1-9765-04BC6E995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E0B8-626E-443C-B28C-480658CD293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D57D-6B34-4FA1-9765-04BC6E995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E0B8-626E-443C-B28C-480658CD293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D57D-6B34-4FA1-9765-04BC6E995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E0B8-626E-443C-B28C-480658CD293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D57D-6B34-4FA1-9765-04BC6E995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E0B8-626E-443C-B28C-480658CD293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D57D-6B34-4FA1-9765-04BC6E995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E0B8-626E-443C-B28C-480658CD293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D57D-6B34-4FA1-9765-04BC6E995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E0B8-626E-443C-B28C-480658CD293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D57D-6B34-4FA1-9765-04BC6E995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5E0B8-626E-443C-B28C-480658CD293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CD57D-6B34-4FA1-9765-04BC6E995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8%D0%B7%D0%BE%D0%B1%D1%80%D0%B0%D0%B6%D0%B5%D0%BD%D0%B8%D0%B5%20%D0%BB%D1%83%D1%87%D0%B8%D0%BD%D1%8B%20%D0%B4%D0%BB%D1%8F%20%D0%BE%D1%81%D0%B2%D0%B5%D1%89%D0%B5%D0%BD%D0%B8%D1%8F%20%D0%B6%D0%B8%D0%BB%D0%B8%D1%89%D0%B0&amp;fp=0&amp;img_url=http://www.nkj.ru/upload/iblock/f486b960efec8cd3420564a23055d98e.jpg&amp;pos=4&amp;uinfo=ww-1583-wh-929-fw-1358-fh-598-pd-1&amp;rpt=simag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628800"/>
            <a:ext cx="5219506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5400" dirty="0" smtClean="0"/>
              <a:t>УРОК  ОТКРЫТИЕ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4221088"/>
            <a:ext cx="7896457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Составил :учитель</a:t>
            </a:r>
            <a:r>
              <a:rPr lang="en-US" sz="4000" dirty="0" smtClean="0"/>
              <a:t>,</a:t>
            </a:r>
            <a:r>
              <a:rPr lang="ru-RU" sz="4000" dirty="0" smtClean="0"/>
              <a:t> </a:t>
            </a:r>
            <a:r>
              <a:rPr lang="ru-RU" sz="4000" dirty="0" err="1" smtClean="0"/>
              <a:t>воспитательГПД</a:t>
            </a:r>
            <a:endParaRPr lang="ru-RU" sz="4000" dirty="0" smtClean="0"/>
          </a:p>
          <a:p>
            <a:r>
              <a:rPr lang="ru-RU" sz="4000" dirty="0" smtClean="0"/>
              <a:t>Гусева Л.М.</a:t>
            </a:r>
            <a:endParaRPr lang="ru-RU" sz="4000" dirty="0"/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ome\Pictures\очис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77914"/>
            <a:ext cx="6192687" cy="46034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836712"/>
            <a:ext cx="2280561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Очистка воды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ome\Pictures\буровая уст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632848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Home\Pictures\бур.у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0"/>
            <a:ext cx="8712968" cy="6255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 descr="C:\Users\Home\Pictures\элетростанц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330200"/>
            <a:ext cx="8255000" cy="619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484784"/>
            <a:ext cx="684322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ОТКУДА  В НАШ ДОМ</a:t>
            </a:r>
          </a:p>
          <a:p>
            <a:r>
              <a:rPr lang="ru-RU" sz="4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ПРИХОДЯТ :</a:t>
            </a:r>
          </a:p>
          <a:p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ВОДА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ru-RU" sz="4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ГАЗ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ru-RU" sz="4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ЭЛЕКТРИЧЕСТВО . 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2132856"/>
            <a:ext cx="41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в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268760"/>
            <a:ext cx="811837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Как раньше поступала вода?</a:t>
            </a:r>
          </a:p>
          <a:p>
            <a:r>
              <a:rPr lang="ru-RU" sz="4800" dirty="0" smtClean="0"/>
              <a:t> </a:t>
            </a:r>
          </a:p>
          <a:p>
            <a:endParaRPr lang="ru-RU" sz="4800" dirty="0" smtClean="0"/>
          </a:p>
          <a:p>
            <a:endParaRPr lang="ru-RU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Pictures\колоде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717032"/>
            <a:ext cx="3600400" cy="2160240"/>
          </a:xfrm>
          <a:prstGeom prst="rect">
            <a:avLst/>
          </a:prstGeom>
          <a:noFill/>
        </p:spPr>
      </p:pic>
      <p:pic>
        <p:nvPicPr>
          <p:cNvPr id="3" name="Picture 3" descr="C:\Users\Home\Pictures\проруб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3408040" cy="2290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700808"/>
            <a:ext cx="9563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Как люди готовили пищу?</a:t>
            </a:r>
            <a:endParaRPr lang="ru-RU" sz="5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Home\Pictures\русская печь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3433564" cy="3151237"/>
          </a:xfrm>
          <a:prstGeom prst="rect">
            <a:avLst/>
          </a:prstGeom>
          <a:noFill/>
        </p:spPr>
      </p:pic>
      <p:pic>
        <p:nvPicPr>
          <p:cNvPr id="3" name="Picture 2" descr="C:\Users\Home\Pictures\русская печ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81486"/>
            <a:ext cx="2880320" cy="3107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556792"/>
            <a:ext cx="72085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Как раньше освещали </a:t>
            </a:r>
            <a:endParaRPr lang="ru-RU" sz="5400" dirty="0"/>
          </a:p>
          <a:p>
            <a:r>
              <a:rPr lang="ru-RU" sz="5400" dirty="0" smtClean="0"/>
              <a:t>Жилище?</a:t>
            </a:r>
            <a:endParaRPr lang="ru-RU" sz="5400" dirty="0"/>
          </a:p>
        </p:txBody>
      </p:sp>
      <p:sp>
        <p:nvSpPr>
          <p:cNvPr id="3075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Home\Pictures\ламп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3960440" cy="3312368"/>
          </a:xfrm>
          <a:prstGeom prst="rect">
            <a:avLst/>
          </a:prstGeom>
          <a:noFill/>
        </p:spPr>
      </p:pic>
      <p:pic>
        <p:nvPicPr>
          <p:cNvPr id="3" name="Picture 2" descr="http://im6-tub-ru.yandex.net/i?id=114244393-45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573016"/>
            <a:ext cx="2592288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ome\Pictures\схема подачи во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83020"/>
            <a:ext cx="7092280" cy="52466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836712"/>
            <a:ext cx="324877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Как в наш дом поступает вода?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51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11</cp:revision>
  <dcterms:created xsi:type="dcterms:W3CDTF">2013-11-28T19:05:09Z</dcterms:created>
  <dcterms:modified xsi:type="dcterms:W3CDTF">2013-12-12T16:59:45Z</dcterms:modified>
</cp:coreProperties>
</file>