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1" r:id="rId3"/>
    <p:sldId id="261" r:id="rId4"/>
    <p:sldId id="267" r:id="rId5"/>
    <p:sldId id="262" r:id="rId6"/>
    <p:sldId id="263" r:id="rId7"/>
    <p:sldId id="265" r:id="rId8"/>
    <p:sldId id="266" r:id="rId9"/>
    <p:sldId id="270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EF3-2EA2-4449-B5E3-166A5FB5DA26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6E3A-33FE-405C-83F1-B5D3A36A9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EF3-2EA2-4449-B5E3-166A5FB5DA26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6E3A-33FE-405C-83F1-B5D3A36A9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EF3-2EA2-4449-B5E3-166A5FB5DA26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6E3A-33FE-405C-83F1-B5D3A36A9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EF3-2EA2-4449-B5E3-166A5FB5DA26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6E3A-33FE-405C-83F1-B5D3A36A9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EF3-2EA2-4449-B5E3-166A5FB5DA26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6E3A-33FE-405C-83F1-B5D3A36A9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EF3-2EA2-4449-B5E3-166A5FB5DA26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6E3A-33FE-405C-83F1-B5D3A36A9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EF3-2EA2-4449-B5E3-166A5FB5DA26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6E3A-33FE-405C-83F1-B5D3A36A9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EF3-2EA2-4449-B5E3-166A5FB5DA26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6E3A-33FE-405C-83F1-B5D3A36A9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EF3-2EA2-4449-B5E3-166A5FB5DA26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6E3A-33FE-405C-83F1-B5D3A36A9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EF3-2EA2-4449-B5E3-166A5FB5DA26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6E3A-33FE-405C-83F1-B5D3A36A9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EF3-2EA2-4449-B5E3-166A5FB5DA26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6E3A-33FE-405C-83F1-B5D3A36A9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12EF3-2EA2-4449-B5E3-166A5FB5DA26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46E3A-33FE-405C-83F1-B5D3A36A9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196752"/>
            <a:ext cx="7328353" cy="2308324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800" dirty="0" smtClean="0"/>
              <a:t>ПРЕЗЕНТАЦИЯ:</a:t>
            </a:r>
          </a:p>
          <a:p>
            <a:endParaRPr lang="ru-RU" sz="4800" dirty="0"/>
          </a:p>
          <a:p>
            <a:r>
              <a:rPr lang="ru-RU" sz="4800" dirty="0" smtClean="0"/>
              <a:t>«СОБАКА В НАШЕМ ДОМЕ»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5157192"/>
            <a:ext cx="5435142" cy="584775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Составил: учитель Гусева Л.М.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Home\Pictures\Барр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620688"/>
            <a:ext cx="3633192" cy="51125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03648" y="6237312"/>
            <a:ext cx="488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Смелому </a:t>
            </a:r>
            <a:r>
              <a:rPr lang="ru-RU" dirty="0" err="1" smtClean="0"/>
              <a:t>Барри</a:t>
            </a:r>
            <a:r>
              <a:rPr lang="ru-RU" dirty="0" smtClean="0"/>
              <a:t> в Париже ( спас 40 чел. В горах)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Home\Pictures\Памятник Лайк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2788" y="1524000"/>
            <a:ext cx="2638425" cy="36331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5656" y="5589240"/>
            <a:ext cx="619541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dirty="0" smtClean="0"/>
              <a:t> Лайке-первой путешественнице в космос ( в апреле 1958 года).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Pictures\Павлов с собак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1524000"/>
            <a:ext cx="2857500" cy="3810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19672" y="6021288"/>
            <a:ext cx="1905778" cy="36933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Павлов с собакой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-5434487"/>
            <a:ext cx="9095760" cy="11326178"/>
          </a:xfrm>
          <a:prstGeom prst="rect">
            <a:avLst/>
          </a:prstGeom>
          <a:ln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Существует   337 пород собак и разделяют их на 10 групп: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1. Пастушьи;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2. Сторожевые, розыскные и служебные;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3. Терьеры;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4. Таксы;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dirty="0"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dirty="0"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dirty="0"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dirty="0"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dirty="0"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dirty="0"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dirty="0"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Существует   337 пород собак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Разделяют их на  10 групп: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1. Пастушьи;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2. Сторожевые, розыскные и служебные;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3. Терьеры;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4. Таксы;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5. Охотничьи (по крупному зверю);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6. Охотничьи (по мелкому зверю);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7. Подружейные (за исключением английских пород);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8. Английские породы подружейных собак;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9. Комнатно-декоративные;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10. Борзые.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Home\Pictures\афганская борза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286000" cy="21907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3068960"/>
            <a:ext cx="1911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  <a:r>
              <a:rPr lang="ru-RU" dirty="0" smtClean="0"/>
              <a:t>фганская борзая</a:t>
            </a:r>
            <a:endParaRPr lang="ru-RU" dirty="0"/>
          </a:p>
        </p:txBody>
      </p:sp>
      <p:pic>
        <p:nvPicPr>
          <p:cNvPr id="23555" name="Picture 3" descr="C:\Users\Home\Pictures\бультерье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04664"/>
            <a:ext cx="2286000" cy="2190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23928" y="2996952"/>
            <a:ext cx="129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бультерьер</a:t>
            </a:r>
            <a:endParaRPr lang="ru-RU" dirty="0"/>
          </a:p>
        </p:txBody>
      </p:sp>
      <p:pic>
        <p:nvPicPr>
          <p:cNvPr id="23556" name="Picture 4" descr="C:\Users\Home\Pictures\боксе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04664"/>
            <a:ext cx="2286000" cy="21907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660232" y="29969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боксер</a:t>
            </a:r>
            <a:endParaRPr lang="ru-RU" dirty="0"/>
          </a:p>
        </p:txBody>
      </p:sp>
      <p:pic>
        <p:nvPicPr>
          <p:cNvPr id="23557" name="Picture 5" descr="C:\Users\Home\Pictures\serbernar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3" y="3645024"/>
            <a:ext cx="2574966" cy="194421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11560" y="56612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сербернар</a:t>
            </a:r>
            <a:endParaRPr lang="ru-RU" dirty="0"/>
          </a:p>
        </p:txBody>
      </p:sp>
      <p:pic>
        <p:nvPicPr>
          <p:cNvPr id="23558" name="Picture 6" descr="C:\Users\Home\Pictures\Немецкий дог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573016"/>
            <a:ext cx="2286000" cy="21907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635896" y="5949280"/>
            <a:ext cx="1556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</a:t>
            </a:r>
            <a:r>
              <a:rPr lang="ru-RU" dirty="0" smtClean="0"/>
              <a:t>емецкий дог</a:t>
            </a:r>
            <a:endParaRPr lang="ru-RU" dirty="0"/>
          </a:p>
        </p:txBody>
      </p:sp>
      <p:pic>
        <p:nvPicPr>
          <p:cNvPr id="23559" name="Picture 7" descr="C:\Users\Home\Pictures\такс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3645024"/>
            <a:ext cx="2286000" cy="216024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372200" y="5949280"/>
            <a:ext cx="698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такса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340768"/>
            <a:ext cx="7654018" cy="3539430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У собак  42  зуба ( на нижней челюсти 22).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Зубы молочные и коренные  (смена через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6 месяцев)</a:t>
            </a:r>
          </a:p>
          <a:p>
            <a:r>
              <a:rPr lang="ru-RU" sz="3200" dirty="0" smtClean="0"/>
              <a:t>Размеры от 20 см до 1 метра.</a:t>
            </a:r>
          </a:p>
          <a:p>
            <a:endParaRPr lang="ru-RU" sz="3200" dirty="0"/>
          </a:p>
          <a:p>
            <a:r>
              <a:rPr lang="ru-RU" sz="3200" dirty="0" smtClean="0"/>
              <a:t>Высокий интеллект(уступают дельфинам</a:t>
            </a:r>
            <a:r>
              <a:rPr lang="en-US" sz="3200" dirty="0" smtClean="0"/>
              <a:t>,</a:t>
            </a:r>
            <a:endParaRPr lang="ru-RU" sz="3200" dirty="0" smtClean="0"/>
          </a:p>
          <a:p>
            <a:r>
              <a:rPr lang="ru-RU" sz="3200" dirty="0"/>
              <a:t>о</a:t>
            </a:r>
            <a:r>
              <a:rPr lang="ru-RU" sz="3200" dirty="0" smtClean="0"/>
              <a:t>безьянам</a:t>
            </a:r>
            <a:r>
              <a:rPr lang="en-US" sz="3200" dirty="0" smtClean="0"/>
              <a:t>,</a:t>
            </a:r>
            <a:r>
              <a:rPr lang="ru-RU" sz="3200" dirty="0" smtClean="0"/>
              <a:t> и некоторым птицам)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36712"/>
            <a:ext cx="4572000" cy="600164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Сейчас существует множество областей, где используют собак: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наука: первый полет в космос живого существа - "Белка" и "Стрелка";</a:t>
            </a:r>
            <a:br>
              <a:rPr lang="ru-RU" sz="2400" dirty="0" smtClean="0"/>
            </a:br>
            <a:r>
              <a:rPr lang="ru-RU" sz="2400" dirty="0" smtClean="0"/>
              <a:t>- медицина: </a:t>
            </a:r>
            <a:r>
              <a:rPr lang="ru-RU" sz="2400" dirty="0" err="1" smtClean="0"/>
              <a:t>пет-терапия</a:t>
            </a:r>
            <a:r>
              <a:rPr lang="ru-RU" sz="2400" dirty="0" smtClean="0"/>
              <a:t> или </a:t>
            </a:r>
            <a:r>
              <a:rPr lang="ru-RU" sz="2400" dirty="0" err="1" smtClean="0"/>
              <a:t>анималтерапия</a:t>
            </a:r>
            <a:r>
              <a:rPr lang="ru-RU" sz="2400" dirty="0" smtClean="0"/>
              <a:t>, собака-поводырь;</a:t>
            </a:r>
            <a:br>
              <a:rPr lang="ru-RU" sz="2400" dirty="0" smtClean="0"/>
            </a:br>
            <a:r>
              <a:rPr lang="ru-RU" sz="2400" dirty="0" smtClean="0"/>
              <a:t>- военные цели: разминирование, охрана;</a:t>
            </a:r>
            <a:br>
              <a:rPr lang="ru-RU" sz="2400" dirty="0" smtClean="0"/>
            </a:br>
            <a:r>
              <a:rPr lang="ru-RU" sz="2400" dirty="0" smtClean="0"/>
              <a:t>- спасение: поиск людей под завалами;</a:t>
            </a:r>
            <a:br>
              <a:rPr lang="ru-RU" sz="2400" dirty="0" smtClean="0"/>
            </a:br>
            <a:r>
              <a:rPr lang="ru-RU" sz="2400" dirty="0" smtClean="0"/>
              <a:t>- полиция: поиск наркотиков, задержание нарушителя;</a:t>
            </a:r>
            <a:br>
              <a:rPr lang="ru-RU" sz="2400" dirty="0" smtClean="0"/>
            </a:br>
            <a:r>
              <a:rPr lang="ru-RU" sz="2400" dirty="0" smtClean="0"/>
              <a:t>и многое другое.</a:t>
            </a:r>
            <a:endParaRPr lang="ru-RU" sz="2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052736"/>
            <a:ext cx="4032448" cy="646331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УХОД ЗА СОБАКОЙ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2204864"/>
            <a:ext cx="6408712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-кормить и выгуливать в одно и то же время;</a:t>
            </a:r>
          </a:p>
          <a:p>
            <a:r>
              <a:rPr lang="ru-RU" sz="2800" dirty="0" smtClean="0"/>
              <a:t>- следить за чистотой глаз;</a:t>
            </a:r>
          </a:p>
          <a:p>
            <a:r>
              <a:rPr lang="ru-RU" sz="2800" dirty="0" smtClean="0"/>
              <a:t>-стачивать когти (у собак живущих в городских квартирах;</a:t>
            </a:r>
          </a:p>
          <a:p>
            <a:r>
              <a:rPr lang="ru-RU" sz="2800" dirty="0" smtClean="0"/>
              <a:t>-чистить уши;</a:t>
            </a:r>
          </a:p>
          <a:p>
            <a:r>
              <a:rPr lang="ru-RU" sz="2800" dirty="0" smtClean="0"/>
              <a:t>- купать 1-2 раза в год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Home\Pictures\англиийски преданный й Бобб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9839" y="381000"/>
            <a:ext cx="3934370" cy="549627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6237312"/>
            <a:ext cx="835292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dirty="0" smtClean="0"/>
              <a:t>Преданному Бобби  в Англии (14 лет находился у могилы хозяина-полицейского)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Home\Pictures\памятник в СПб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000250"/>
            <a:ext cx="3810000" cy="28575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5589240"/>
            <a:ext cx="73448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dirty="0" smtClean="0"/>
              <a:t>Памятник собакам служившим медицине (Института </a:t>
            </a:r>
            <a:r>
              <a:rPr lang="ru-RU" dirty="0" err="1" smtClean="0"/>
              <a:t>Павловав</a:t>
            </a:r>
            <a:r>
              <a:rPr lang="ru-RU" dirty="0" smtClean="0"/>
              <a:t> СПб.)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171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13</cp:revision>
  <dcterms:created xsi:type="dcterms:W3CDTF">2013-12-22T15:22:13Z</dcterms:created>
  <dcterms:modified xsi:type="dcterms:W3CDTF">2013-12-22T17:32:47Z</dcterms:modified>
</cp:coreProperties>
</file>