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64F34-3C8F-4772-BE33-0A11818904FD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BF2F-FB99-429F-921F-385F47FBB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86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20C16-7643-405C-887A-2F23D9147AA7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9E76-4581-4D7A-BC77-F646AC8EC7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>
                <a:solidFill>
                  <a:srgbClr val="CC3300"/>
                </a:solidFill>
                <a:latin typeface="Comic Sans MS" pitchFamily="66" charset="0"/>
              </a:rPr>
              <a:t>        Взаимопомощь в семье.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02250"/>
            <a:ext cx="8229600" cy="13668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Каждая семья интересна по-своему. </a:t>
            </a:r>
          </a:p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В каждой семье есть чему поучиться.</a:t>
            </a:r>
          </a:p>
        </p:txBody>
      </p:sp>
      <p:pic>
        <p:nvPicPr>
          <p:cNvPr id="13316" name="Picture 4" descr="семья0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7991475" cy="3441700"/>
          </a:xfrm>
          <a:prstGeom prst="rect">
            <a:avLst/>
          </a:prstGeom>
          <a:noFill/>
          <a:ln w="38100">
            <a:solidFill>
              <a:srgbClr val="99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13338"/>
            <a:ext cx="8229600" cy="17002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Выбери, чему ты хотел научиться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у каждой семьи, а что бы сделал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по-своему. </a:t>
            </a:r>
          </a:p>
        </p:txBody>
      </p:sp>
      <p:pic>
        <p:nvPicPr>
          <p:cNvPr id="21508" name="Picture 4" descr="семья0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33375"/>
            <a:ext cx="6191250" cy="4768850"/>
          </a:xfrm>
          <a:prstGeom prst="rect">
            <a:avLst/>
          </a:prstGeom>
          <a:noFill/>
          <a:ln w="38100">
            <a:solidFill>
              <a:srgbClr val="B2B2B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788"/>
            <a:ext cx="8229600" cy="14843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	Кем часто приходиться быть в семье маме, папе, бабушке, дедушке? Как ты им помогаешь?</a:t>
            </a:r>
          </a:p>
        </p:txBody>
      </p:sp>
      <p:pic>
        <p:nvPicPr>
          <p:cNvPr id="23556" name="Picture 4" descr="семья0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49275"/>
            <a:ext cx="8497888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CC3300"/>
                </a:solidFill>
                <a:latin typeface="Comic Sans MS" pitchFamily="66" charset="0"/>
              </a:rPr>
              <a:t>Не забывай выполнять поручения родителей.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86350"/>
            <a:ext cx="8229600" cy="15827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В семье, где каждый помогает друг другу, все будут счастливыми, весёлыми и добрыми.</a:t>
            </a:r>
          </a:p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9750" y="1628775"/>
            <a:ext cx="7850188" cy="3421063"/>
            <a:chOff x="340" y="436"/>
            <a:chExt cx="4945" cy="2155"/>
          </a:xfrm>
        </p:grpSpPr>
        <p:pic>
          <p:nvPicPr>
            <p:cNvPr id="25604" name="Picture 4" descr="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436"/>
              <a:ext cx="2177" cy="2146"/>
            </a:xfrm>
            <a:prstGeom prst="rect">
              <a:avLst/>
            </a:prstGeom>
            <a:noFill/>
          </p:spPr>
        </p:pic>
        <p:pic>
          <p:nvPicPr>
            <p:cNvPr id="25605" name="Picture 5" descr="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6" y="436"/>
              <a:ext cx="2269" cy="21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84213" y="5457825"/>
            <a:ext cx="7870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Семья – это праздник, семейные даты, </a:t>
            </a:r>
          </a:p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Подарки, покупки, приятные траты. 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5418138"/>
            <a:ext cx="8280400" cy="1439862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Семья – это счастье, любовь и удача,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Семья – это летом поездки на  дачу. </a:t>
            </a:r>
          </a:p>
        </p:txBody>
      </p:sp>
      <p:pic>
        <p:nvPicPr>
          <p:cNvPr id="44040" name="Picture 8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404813"/>
            <a:ext cx="6481762" cy="4862512"/>
          </a:xfrm>
          <a:prstGeom prst="rect">
            <a:avLst/>
          </a:prstGeom>
          <a:noFill/>
        </p:spPr>
      </p:pic>
      <p:pic>
        <p:nvPicPr>
          <p:cNvPr id="44041" name="Picture 9" descr="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04813"/>
            <a:ext cx="6624637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07950" y="5373688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Рождение детей, первый шаг, первый лепет, </a:t>
            </a:r>
          </a:p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Мечты о хорошем, волнение и трепет.</a:t>
            </a:r>
          </a:p>
        </p:txBody>
      </p:sp>
      <p:pic>
        <p:nvPicPr>
          <p:cNvPr id="46085" name="Picture 5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04813"/>
            <a:ext cx="6624637" cy="4968875"/>
          </a:xfrm>
          <a:prstGeom prst="rect">
            <a:avLst/>
          </a:prstGeom>
          <a:noFill/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55650" y="5373688"/>
            <a:ext cx="7662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Семья – это труд, друг о друге забота, </a:t>
            </a:r>
          </a:p>
          <a:p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Семья – это много домашней работы.</a:t>
            </a:r>
            <a:r>
              <a:rPr lang="ru-RU" sz="3200">
                <a:latin typeface="Comic Sans MS" pitchFamily="66" charset="0"/>
              </a:rPr>
              <a:t> </a:t>
            </a:r>
          </a:p>
        </p:txBody>
      </p:sp>
      <p:pic>
        <p:nvPicPr>
          <p:cNvPr id="46087" name="Picture 7" descr="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04813"/>
            <a:ext cx="6626225" cy="497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97425"/>
            <a:ext cx="8229600" cy="1800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FF0000"/>
                </a:solidFill>
                <a:latin typeface="Comic Sans MS" pitchFamily="66" charset="0"/>
              </a:rPr>
              <a:t>Семья – это важно!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FF0000"/>
                </a:solidFill>
                <a:latin typeface="Comic Sans MS" pitchFamily="66" charset="0"/>
              </a:rPr>
              <a:t>Семья – это сложно!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Но счастливо жить одному невозможно!</a:t>
            </a:r>
          </a:p>
        </p:txBody>
      </p:sp>
      <p:pic>
        <p:nvPicPr>
          <p:cNvPr id="48132" name="Picture 4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04813"/>
            <a:ext cx="5905500" cy="442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138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Взаимопомощь в семье.</vt:lpstr>
      <vt:lpstr>Презентация PowerPoint</vt:lpstr>
      <vt:lpstr>Презентация PowerPoint</vt:lpstr>
      <vt:lpstr>Не забывай выполнять поручения родителей.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Взаимопомощь в семье.</dc:title>
  <dc:creator>пк</dc:creator>
  <cp:lastModifiedBy>Пользователь</cp:lastModifiedBy>
  <cp:revision>6</cp:revision>
  <dcterms:created xsi:type="dcterms:W3CDTF">2012-08-23T09:32:05Z</dcterms:created>
  <dcterms:modified xsi:type="dcterms:W3CDTF">2012-08-29T16:24:44Z</dcterms:modified>
</cp:coreProperties>
</file>