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7E4410-3AA7-4716-86C1-4371C26B0ED7}" type="datetimeFigureOut">
              <a:rPr lang="ru-RU" smtClean="0"/>
              <a:pPr/>
              <a:t>26.11.2009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29D804-6C8A-4A65-8CF2-0C43A99E20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857232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Активизация познавательной деятельности на уроках русского языка</a:t>
            </a:r>
            <a:endParaRPr lang="ru-RU" sz="3600" dirty="0"/>
          </a:p>
        </p:txBody>
      </p:sp>
      <p:pic>
        <p:nvPicPr>
          <p:cNvPr id="13313" name="Picture 1" descr="C:\Documents and Settings\315\Рабочий стол\Анимация 2\анимация к урокам\logotip(1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000504"/>
            <a:ext cx="2714644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Рифмовки - контролеры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  <a:r>
              <a:rPr lang="ru-RU" sz="2800" dirty="0" err="1" smtClean="0"/>
              <a:t>М_рской</a:t>
            </a:r>
            <a:r>
              <a:rPr lang="ru-RU" sz="2800" dirty="0" smtClean="0"/>
              <a:t>, </a:t>
            </a:r>
            <a:r>
              <a:rPr lang="ru-RU" sz="2800" dirty="0" err="1" smtClean="0"/>
              <a:t>р_чной</a:t>
            </a:r>
            <a:r>
              <a:rPr lang="ru-RU" sz="2800" dirty="0" smtClean="0"/>
              <a:t>, </a:t>
            </a:r>
            <a:r>
              <a:rPr lang="ru-RU" sz="2800" dirty="0" err="1" smtClean="0"/>
              <a:t>г_ристый</a:t>
            </a:r>
            <a:r>
              <a:rPr lang="ru-RU" sz="2800" dirty="0" smtClean="0"/>
              <a:t>,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Ст_льной</a:t>
            </a:r>
            <a:r>
              <a:rPr lang="ru-RU" sz="2800" dirty="0" smtClean="0"/>
              <a:t>, </a:t>
            </a:r>
            <a:r>
              <a:rPr lang="ru-RU" sz="2800" dirty="0" err="1" smtClean="0"/>
              <a:t>р_дной</a:t>
            </a:r>
            <a:r>
              <a:rPr lang="ru-RU" sz="2800" dirty="0" smtClean="0"/>
              <a:t>, </a:t>
            </a:r>
            <a:r>
              <a:rPr lang="ru-RU" sz="2800" dirty="0" err="1" smtClean="0"/>
              <a:t>л_систый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 Чтобы </a:t>
            </a:r>
            <a:r>
              <a:rPr lang="ru-RU" sz="2800" dirty="0" smtClean="0"/>
              <a:t>не было сомненья,</a:t>
            </a:r>
          </a:p>
          <a:p>
            <a:pPr>
              <a:buNone/>
            </a:pPr>
            <a:r>
              <a:rPr lang="ru-RU" sz="2800" dirty="0" smtClean="0"/>
              <a:t> Проверь </a:t>
            </a:r>
            <a:r>
              <a:rPr lang="ru-RU" sz="2800" dirty="0" smtClean="0"/>
              <a:t>слова, да не </a:t>
            </a:r>
            <a:r>
              <a:rPr lang="ru-RU" sz="2800" dirty="0" err="1" smtClean="0"/>
              <a:t>сп_ши</a:t>
            </a:r>
            <a:r>
              <a:rPr lang="ru-RU" sz="2800" dirty="0" smtClean="0"/>
              <a:t>,</a:t>
            </a:r>
          </a:p>
          <a:p>
            <a:pPr>
              <a:buNone/>
            </a:pPr>
            <a:r>
              <a:rPr lang="ru-RU" sz="2800" dirty="0" smtClean="0"/>
              <a:t> Красиво</a:t>
            </a:r>
            <a:r>
              <a:rPr lang="ru-RU" sz="2800" dirty="0" smtClean="0"/>
              <a:t>, грамотно </a:t>
            </a:r>
            <a:r>
              <a:rPr lang="ru-RU" sz="2800" dirty="0" err="1" smtClean="0"/>
              <a:t>сп_ши</a:t>
            </a:r>
            <a:r>
              <a:rPr lang="ru-RU" sz="2800" dirty="0" smtClean="0"/>
              <a:t>!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endParaRPr lang="ru-RU" sz="2000" dirty="0" smtClean="0"/>
          </a:p>
        </p:txBody>
      </p:sp>
      <p:pic>
        <p:nvPicPr>
          <p:cNvPr id="4098" name="Picture 2" descr="C:\Documents and Settings\315\Рабочий стол\Анимация 2\рисунки и фото детей\pe02463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3706049"/>
            <a:ext cx="2571768" cy="21520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Орфографические пятиминутки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Жимолость</a:t>
            </a:r>
            <a:r>
              <a:rPr lang="ru-RU" sz="2000" dirty="0" smtClean="0"/>
              <a:t>, ландыши, щука, часы,</a:t>
            </a:r>
          </a:p>
          <a:p>
            <a:pPr>
              <a:buNone/>
            </a:pPr>
            <a:r>
              <a:rPr lang="ru-RU" sz="2000" dirty="0" smtClean="0"/>
              <a:t> Чудо</a:t>
            </a:r>
            <a:r>
              <a:rPr lang="ru-RU" sz="2000" dirty="0" smtClean="0"/>
              <a:t>, машина, огонь, камыши,</a:t>
            </a:r>
          </a:p>
          <a:p>
            <a:pPr>
              <a:buNone/>
            </a:pPr>
            <a:r>
              <a:rPr lang="ru-RU" sz="2000" dirty="0" smtClean="0"/>
              <a:t> Девочка </a:t>
            </a:r>
            <a:r>
              <a:rPr lang="ru-RU" sz="2000" dirty="0" smtClean="0"/>
              <a:t>Ира и мальчик Илья –</a:t>
            </a:r>
          </a:p>
          <a:p>
            <a:pPr>
              <a:buNone/>
            </a:pPr>
            <a:r>
              <a:rPr lang="ru-RU" sz="2000" dirty="0" smtClean="0"/>
              <a:t> Сколько </a:t>
            </a:r>
            <a:r>
              <a:rPr lang="ru-RU" sz="2000" dirty="0" smtClean="0"/>
              <a:t>здесь правил нашли вы, друзья?</a:t>
            </a:r>
          </a:p>
          <a:p>
            <a:pPr>
              <a:buNone/>
            </a:pPr>
            <a:r>
              <a:rPr lang="ru-RU" sz="2000" dirty="0" smtClean="0"/>
              <a:t> 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pic>
        <p:nvPicPr>
          <p:cNvPr id="27653" name="Picture 5" descr="j02991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714752"/>
            <a:ext cx="278608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57163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Зачеты по русскому языку 3-4 классы</a:t>
            </a:r>
            <a:endParaRPr lang="ru-RU" sz="4000" b="1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500034" y="2214554"/>
            <a:ext cx="7467600" cy="42148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Темы:</a:t>
            </a:r>
          </a:p>
          <a:p>
            <a:pPr>
              <a:buNone/>
            </a:pPr>
            <a:r>
              <a:rPr lang="ru-RU" sz="3200" dirty="0" smtClean="0"/>
              <a:t>Состав слова</a:t>
            </a:r>
          </a:p>
          <a:p>
            <a:pPr>
              <a:buNone/>
            </a:pPr>
            <a:r>
              <a:rPr lang="ru-RU" sz="3200" dirty="0" smtClean="0"/>
              <a:t>Предлог и приставка</a:t>
            </a:r>
          </a:p>
          <a:p>
            <a:pPr>
              <a:buNone/>
            </a:pPr>
            <a:r>
              <a:rPr lang="ru-RU" sz="3200" dirty="0" smtClean="0"/>
              <a:t>Имя существительное</a:t>
            </a:r>
          </a:p>
          <a:p>
            <a:pPr>
              <a:buNone/>
            </a:pPr>
            <a:r>
              <a:rPr lang="ru-RU" sz="3200" dirty="0" smtClean="0"/>
              <a:t>Имя прилагательное</a:t>
            </a:r>
          </a:p>
          <a:p>
            <a:pPr>
              <a:buNone/>
            </a:pPr>
            <a:r>
              <a:rPr lang="ru-RU" sz="3200" dirty="0" smtClean="0"/>
              <a:t>Глагол</a:t>
            </a:r>
          </a:p>
          <a:p>
            <a:pPr>
              <a:buNone/>
            </a:pPr>
            <a:r>
              <a:rPr lang="ru-RU" sz="3200" dirty="0" smtClean="0"/>
              <a:t>Местоимение</a:t>
            </a:r>
          </a:p>
        </p:txBody>
      </p:sp>
      <p:pic>
        <p:nvPicPr>
          <p:cNvPr id="28674" name="Picture 2" descr="C:\Documents and Settings\315\Рабочий стол\Анимация 2\герои из мультфильмов\Гранит науки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6644" y="3445668"/>
            <a:ext cx="2421503" cy="27694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WordArt 2"/>
          <p:cNvSpPr>
            <a:spLocks noChangeArrowheads="1" noChangeShapeType="1" noTextEdit="1"/>
          </p:cNvSpPr>
          <p:nvPr/>
        </p:nvSpPr>
        <p:spPr bwMode="auto">
          <a:xfrm>
            <a:off x="1939925" y="609600"/>
            <a:ext cx="5257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07763" dir="2700000" algn="ctr" rotWithShape="0">
                    <a:schemeClr val="tx1"/>
                  </a:outerShdw>
                </a:effectLst>
                <a:latin typeface="Impact"/>
              </a:rPr>
              <a:t>Спасибо за  внимание</a:t>
            </a:r>
          </a:p>
        </p:txBody>
      </p:sp>
      <p:sp>
        <p:nvSpPr>
          <p:cNvPr id="160771" name="WordArt 3"/>
          <p:cNvSpPr>
            <a:spLocks noChangeArrowheads="1" noChangeShapeType="1" noTextEdit="1"/>
          </p:cNvSpPr>
          <p:nvPr/>
        </p:nvSpPr>
        <p:spPr bwMode="auto">
          <a:xfrm>
            <a:off x="608013" y="2514600"/>
            <a:ext cx="7921625" cy="2667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>
              <a:defRPr/>
            </a:pPr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Творческих Вам успехов!</a:t>
            </a:r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3581400" y="4572000"/>
          <a:ext cx="1441450" cy="2286000"/>
        </p:xfrm>
        <a:graphic>
          <a:graphicData uri="http://schemas.openxmlformats.org/presentationml/2006/ole">
            <p:oleObj spid="_x0000_s3074" name="Clip" r:id="rId3" imgW="642600" imgH="1134360" progId="">
              <p:embed/>
            </p:oleObj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Стихотворные упражнения для развития первоначальных навыков чтения и грамотного письма</a:t>
            </a:r>
            <a:endParaRPr lang="ru-RU" sz="4000" b="1" dirty="0"/>
          </a:p>
        </p:txBody>
      </p:sp>
      <p:pic>
        <p:nvPicPr>
          <p:cNvPr id="5" name="Picture 14" descr="E:\школа\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496"/>
            <a:ext cx="22145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9" name="Picture 1" descr="C:\Documents and Settings\315\Рабочий стол\Анимация 2\герои из мультфильмов\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2651" y="3500438"/>
            <a:ext cx="1737311" cy="2143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171451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Рифмовки – специальные дидактические упражнения в стихотворной форме.</a:t>
            </a:r>
            <a:endParaRPr lang="ru-RU" sz="4000" b="1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7467600" cy="404508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Состав слова:</a:t>
            </a:r>
          </a:p>
          <a:p>
            <a:r>
              <a:rPr lang="ru-RU" sz="3200" dirty="0" smtClean="0"/>
              <a:t>Корень</a:t>
            </a:r>
          </a:p>
          <a:p>
            <a:r>
              <a:rPr lang="ru-RU" sz="3200" dirty="0" smtClean="0"/>
              <a:t>Сложные слова</a:t>
            </a:r>
          </a:p>
          <a:p>
            <a:r>
              <a:rPr lang="ru-RU" sz="3200" dirty="0" smtClean="0"/>
              <a:t>Суффиксы</a:t>
            </a:r>
          </a:p>
          <a:p>
            <a:r>
              <a:rPr lang="ru-RU" sz="3200" dirty="0" smtClean="0"/>
              <a:t>Приставки</a:t>
            </a:r>
            <a:endParaRPr lang="ru-RU" sz="32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467600" cy="11430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Корень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Так </a:t>
            </a:r>
            <a:r>
              <a:rPr lang="ru-RU" dirty="0" smtClean="0"/>
              <a:t>же, как и у кустов,</a:t>
            </a:r>
          </a:p>
          <a:p>
            <a:pPr>
              <a:buNone/>
            </a:pPr>
            <a:r>
              <a:rPr lang="ru-RU" dirty="0" smtClean="0"/>
              <a:t>Корень слова есть у слов.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л</a:t>
            </a:r>
            <a:r>
              <a:rPr lang="ru-RU" dirty="0" smtClean="0"/>
              <a:t>ес                               цвет</a:t>
            </a:r>
          </a:p>
          <a:p>
            <a:pPr>
              <a:buNone/>
            </a:pPr>
            <a:r>
              <a:rPr lang="ru-RU" dirty="0" smtClean="0"/>
              <a:t>л</a:t>
            </a:r>
            <a:r>
              <a:rPr lang="ru-RU" dirty="0" smtClean="0"/>
              <a:t>есок                           цветок</a:t>
            </a:r>
          </a:p>
          <a:p>
            <a:pPr>
              <a:buNone/>
            </a:pPr>
            <a:r>
              <a:rPr lang="ru-RU" dirty="0" smtClean="0"/>
              <a:t>л</a:t>
            </a:r>
            <a:r>
              <a:rPr lang="ru-RU" dirty="0" smtClean="0"/>
              <a:t>есной                         цветной</a:t>
            </a:r>
          </a:p>
          <a:p>
            <a:pPr>
              <a:buNone/>
            </a:pPr>
            <a:r>
              <a:rPr lang="ru-RU" dirty="0" smtClean="0"/>
              <a:t>л</a:t>
            </a:r>
            <a:r>
              <a:rPr lang="ru-RU" dirty="0" smtClean="0"/>
              <a:t>есник                         цветник</a:t>
            </a:r>
          </a:p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071809"/>
            <a:ext cx="2143140" cy="2071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" name="Picture 1" descr="C:\Documents and Settings\315\Рабочий стол\Анимация 2\рисунки и фото детей\udoski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00043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5929354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3100" b="1" i="1" dirty="0" smtClean="0"/>
              <a:t>Сложные слов</a:t>
            </a:r>
            <a:r>
              <a:rPr lang="ru-RU" sz="2800" b="1" i="1" dirty="0" smtClean="0"/>
              <a:t>а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400" dirty="0" smtClean="0"/>
              <a:t> В доме людям помогает,</a:t>
            </a:r>
            <a:br>
              <a:rPr lang="ru-RU" sz="2400" dirty="0" smtClean="0"/>
            </a:br>
            <a:r>
              <a:rPr lang="ru-RU" sz="2400" dirty="0" smtClean="0"/>
              <a:t>Пыль исправно собирает.</a:t>
            </a:r>
            <a:br>
              <a:rPr lang="ru-RU" sz="2400" dirty="0" smtClean="0"/>
            </a:br>
            <a:r>
              <a:rPr lang="ru-RU" sz="2400" dirty="0" smtClean="0"/>
              <a:t>Отвечай на мой вопрос:</a:t>
            </a:r>
            <a:br>
              <a:rPr lang="ru-RU" sz="2400" dirty="0" smtClean="0"/>
            </a:br>
            <a:r>
              <a:rPr lang="ru-RU" sz="2400" dirty="0" smtClean="0"/>
              <a:t>Что же это? - ……</a:t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dirty="0" smtClean="0"/>
              <a:t>Пылесосом называют</a:t>
            </a:r>
            <a:br>
              <a:rPr lang="ru-RU" sz="2400" dirty="0" smtClean="0"/>
            </a:br>
            <a:r>
              <a:rPr lang="ru-RU" sz="2400" dirty="0" smtClean="0"/>
              <a:t>Вещь, что в доме пыль глотает.</a:t>
            </a:r>
            <a:br>
              <a:rPr lang="ru-RU" sz="2400" dirty="0" smtClean="0"/>
            </a:br>
            <a:r>
              <a:rPr lang="ru-RU" sz="2400" dirty="0" smtClean="0"/>
              <a:t>И гудит он как насос –</a:t>
            </a:r>
            <a:br>
              <a:rPr lang="ru-RU" sz="2400" dirty="0" smtClean="0"/>
            </a:br>
            <a:r>
              <a:rPr lang="ru-RU" sz="2400" b="1" dirty="0" err="1" smtClean="0"/>
              <a:t>Пыле-пыле-пылесос</a:t>
            </a:r>
            <a:r>
              <a:rPr lang="ru-RU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endParaRPr lang="ru-RU" sz="2800" b="1" i="1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quarter" idx="1"/>
          </p:nvPr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143504" y="2857496"/>
            <a:ext cx="2786082" cy="2071702"/>
          </a:xfrm>
          <a:prstGeom prst="rect">
            <a:avLst/>
          </a:prstGeom>
          <a:noFill/>
        </p:spPr>
      </p:pic>
      <p:pic>
        <p:nvPicPr>
          <p:cNvPr id="9217" name="Picture 1" descr="C:\Documents and Settings\315\Рабочий стол\Анимация 2\рисунки и фото детей\Рисуно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5218" y="1077669"/>
            <a:ext cx="1868550" cy="170838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ru-RU" b="1" i="1" dirty="0" smtClean="0"/>
              <a:t>Суффиксы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Кустик да кусточек,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Садик да </a:t>
            </a:r>
            <a:r>
              <a:rPr lang="ru-RU" dirty="0" err="1" smtClean="0"/>
              <a:t>садочек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Машенька </a:t>
            </a:r>
            <a:r>
              <a:rPr lang="ru-RU" dirty="0" smtClean="0"/>
              <a:t>да Ванечка,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Шурочка </a:t>
            </a:r>
            <a:r>
              <a:rPr lang="ru-RU" dirty="0" smtClean="0"/>
              <a:t>да Танечка…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Черный кот-котище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Выпучил глазища…</a:t>
            </a:r>
          </a:p>
          <a:p>
            <a:pPr>
              <a:buNone/>
            </a:pPr>
            <a:r>
              <a:rPr lang="ru-RU" b="1" i="1" dirty="0" smtClean="0"/>
              <a:t>                Все слова прочтите,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              Суффиксы найдите.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8" descr="bd0721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714884"/>
            <a:ext cx="164307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54"/>
          <p:cNvGrpSpPr>
            <a:grpSpLocks/>
          </p:cNvGrpSpPr>
          <p:nvPr/>
        </p:nvGrpSpPr>
        <p:grpSpPr bwMode="auto">
          <a:xfrm>
            <a:off x="642911" y="5000636"/>
            <a:ext cx="1143007" cy="1239836"/>
            <a:chOff x="212" y="3130"/>
            <a:chExt cx="909" cy="871"/>
          </a:xfrm>
        </p:grpSpPr>
        <p:sp>
          <p:nvSpPr>
            <p:cNvPr id="6" name="Freeform 155"/>
            <p:cNvSpPr>
              <a:spLocks/>
            </p:cNvSpPr>
            <p:nvPr/>
          </p:nvSpPr>
          <p:spPr bwMode="auto">
            <a:xfrm>
              <a:off x="212" y="3138"/>
              <a:ext cx="360" cy="252"/>
            </a:xfrm>
            <a:custGeom>
              <a:avLst/>
              <a:gdLst>
                <a:gd name="T0" fmla="*/ 0 w 1082"/>
                <a:gd name="T1" fmla="*/ 0 h 756"/>
                <a:gd name="T2" fmla="*/ 0 w 1082"/>
                <a:gd name="T3" fmla="*/ 0 h 756"/>
                <a:gd name="T4" fmla="*/ 0 w 1082"/>
                <a:gd name="T5" fmla="*/ 0 h 756"/>
                <a:gd name="T6" fmla="*/ 0 w 1082"/>
                <a:gd name="T7" fmla="*/ 0 h 756"/>
                <a:gd name="T8" fmla="*/ 0 w 1082"/>
                <a:gd name="T9" fmla="*/ 0 h 756"/>
                <a:gd name="T10" fmla="*/ 0 w 1082"/>
                <a:gd name="T11" fmla="*/ 0 h 756"/>
                <a:gd name="T12" fmla="*/ 0 w 1082"/>
                <a:gd name="T13" fmla="*/ 0 h 756"/>
                <a:gd name="T14" fmla="*/ 0 w 1082"/>
                <a:gd name="T15" fmla="*/ 0 h 756"/>
                <a:gd name="T16" fmla="*/ 0 w 1082"/>
                <a:gd name="T17" fmla="*/ 0 h 756"/>
                <a:gd name="T18" fmla="*/ 0 w 1082"/>
                <a:gd name="T19" fmla="*/ 0 h 756"/>
                <a:gd name="T20" fmla="*/ 0 w 1082"/>
                <a:gd name="T21" fmla="*/ 0 h 756"/>
                <a:gd name="T22" fmla="*/ 0 w 1082"/>
                <a:gd name="T23" fmla="*/ 0 h 756"/>
                <a:gd name="T24" fmla="*/ 0 w 1082"/>
                <a:gd name="T25" fmla="*/ 0 h 756"/>
                <a:gd name="T26" fmla="*/ 0 w 1082"/>
                <a:gd name="T27" fmla="*/ 0 h 756"/>
                <a:gd name="T28" fmla="*/ 0 w 1082"/>
                <a:gd name="T29" fmla="*/ 0 h 756"/>
                <a:gd name="T30" fmla="*/ 0 w 1082"/>
                <a:gd name="T31" fmla="*/ 0 h 756"/>
                <a:gd name="T32" fmla="*/ 0 w 1082"/>
                <a:gd name="T33" fmla="*/ 0 h 756"/>
                <a:gd name="T34" fmla="*/ 0 w 1082"/>
                <a:gd name="T35" fmla="*/ 0 h 756"/>
                <a:gd name="T36" fmla="*/ 0 w 1082"/>
                <a:gd name="T37" fmla="*/ 0 h 756"/>
                <a:gd name="T38" fmla="*/ 0 w 1082"/>
                <a:gd name="T39" fmla="*/ 0 h 756"/>
                <a:gd name="T40" fmla="*/ 0 w 1082"/>
                <a:gd name="T41" fmla="*/ 0 h 756"/>
                <a:gd name="T42" fmla="*/ 0 w 1082"/>
                <a:gd name="T43" fmla="*/ 0 h 756"/>
                <a:gd name="T44" fmla="*/ 0 w 1082"/>
                <a:gd name="T45" fmla="*/ 0 h 756"/>
                <a:gd name="T46" fmla="*/ 0 w 1082"/>
                <a:gd name="T47" fmla="*/ 0 h 756"/>
                <a:gd name="T48" fmla="*/ 0 w 1082"/>
                <a:gd name="T49" fmla="*/ 0 h 756"/>
                <a:gd name="T50" fmla="*/ 0 w 1082"/>
                <a:gd name="T51" fmla="*/ 0 h 756"/>
                <a:gd name="T52" fmla="*/ 0 w 1082"/>
                <a:gd name="T53" fmla="*/ 0 h 756"/>
                <a:gd name="T54" fmla="*/ 0 w 1082"/>
                <a:gd name="T55" fmla="*/ 0 h 756"/>
                <a:gd name="T56" fmla="*/ 0 w 1082"/>
                <a:gd name="T57" fmla="*/ 0 h 756"/>
                <a:gd name="T58" fmla="*/ 0 w 1082"/>
                <a:gd name="T59" fmla="*/ 0 h 756"/>
                <a:gd name="T60" fmla="*/ 0 w 1082"/>
                <a:gd name="T61" fmla="*/ 0 h 756"/>
                <a:gd name="T62" fmla="*/ 0 w 1082"/>
                <a:gd name="T63" fmla="*/ 0 h 756"/>
                <a:gd name="T64" fmla="*/ 0 w 1082"/>
                <a:gd name="T65" fmla="*/ 0 h 756"/>
                <a:gd name="T66" fmla="*/ 0 w 1082"/>
                <a:gd name="T67" fmla="*/ 0 h 756"/>
                <a:gd name="T68" fmla="*/ 0 w 1082"/>
                <a:gd name="T69" fmla="*/ 0 h 756"/>
                <a:gd name="T70" fmla="*/ 0 w 1082"/>
                <a:gd name="T71" fmla="*/ 0 h 756"/>
                <a:gd name="T72" fmla="*/ 0 w 1082"/>
                <a:gd name="T73" fmla="*/ 0 h 756"/>
                <a:gd name="T74" fmla="*/ 0 w 1082"/>
                <a:gd name="T75" fmla="*/ 0 h 756"/>
                <a:gd name="T76" fmla="*/ 0 w 1082"/>
                <a:gd name="T77" fmla="*/ 0 h 756"/>
                <a:gd name="T78" fmla="*/ 0 w 1082"/>
                <a:gd name="T79" fmla="*/ 0 h 756"/>
                <a:gd name="T80" fmla="*/ 0 w 1082"/>
                <a:gd name="T81" fmla="*/ 0 h 756"/>
                <a:gd name="T82" fmla="*/ 0 w 1082"/>
                <a:gd name="T83" fmla="*/ 0 h 756"/>
                <a:gd name="T84" fmla="*/ 0 w 1082"/>
                <a:gd name="T85" fmla="*/ 0 h 756"/>
                <a:gd name="T86" fmla="*/ 0 w 1082"/>
                <a:gd name="T87" fmla="*/ 0 h 756"/>
                <a:gd name="T88" fmla="*/ 0 w 1082"/>
                <a:gd name="T89" fmla="*/ 0 h 756"/>
                <a:gd name="T90" fmla="*/ 0 w 1082"/>
                <a:gd name="T91" fmla="*/ 0 h 756"/>
                <a:gd name="T92" fmla="*/ 0 w 1082"/>
                <a:gd name="T93" fmla="*/ 0 h 756"/>
                <a:gd name="T94" fmla="*/ 0 w 1082"/>
                <a:gd name="T95" fmla="*/ 0 h 756"/>
                <a:gd name="T96" fmla="*/ 0 w 1082"/>
                <a:gd name="T97" fmla="*/ 0 h 756"/>
                <a:gd name="T98" fmla="*/ 0 w 1082"/>
                <a:gd name="T99" fmla="*/ 0 h 756"/>
                <a:gd name="T100" fmla="*/ 0 w 1082"/>
                <a:gd name="T101" fmla="*/ 0 h 756"/>
                <a:gd name="T102" fmla="*/ 0 w 1082"/>
                <a:gd name="T103" fmla="*/ 0 h 756"/>
                <a:gd name="T104" fmla="*/ 0 w 1082"/>
                <a:gd name="T105" fmla="*/ 0 h 756"/>
                <a:gd name="T106" fmla="*/ 0 w 1082"/>
                <a:gd name="T107" fmla="*/ 0 h 756"/>
                <a:gd name="T108" fmla="*/ 0 w 1082"/>
                <a:gd name="T109" fmla="*/ 0 h 756"/>
                <a:gd name="T110" fmla="*/ 0 w 1082"/>
                <a:gd name="T111" fmla="*/ 0 h 75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82"/>
                <a:gd name="T169" fmla="*/ 0 h 756"/>
                <a:gd name="T170" fmla="*/ 1082 w 1082"/>
                <a:gd name="T171" fmla="*/ 756 h 75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82" h="756">
                  <a:moveTo>
                    <a:pt x="35" y="320"/>
                  </a:moveTo>
                  <a:lnTo>
                    <a:pt x="25" y="286"/>
                  </a:lnTo>
                  <a:lnTo>
                    <a:pt x="15" y="243"/>
                  </a:lnTo>
                  <a:lnTo>
                    <a:pt x="4" y="193"/>
                  </a:lnTo>
                  <a:lnTo>
                    <a:pt x="0" y="143"/>
                  </a:lnTo>
                  <a:lnTo>
                    <a:pt x="3" y="95"/>
                  </a:lnTo>
                  <a:lnTo>
                    <a:pt x="16" y="53"/>
                  </a:lnTo>
                  <a:lnTo>
                    <a:pt x="46" y="21"/>
                  </a:lnTo>
                  <a:lnTo>
                    <a:pt x="93" y="5"/>
                  </a:lnTo>
                  <a:lnTo>
                    <a:pt x="119" y="2"/>
                  </a:lnTo>
                  <a:lnTo>
                    <a:pt x="147" y="0"/>
                  </a:lnTo>
                  <a:lnTo>
                    <a:pt x="174" y="0"/>
                  </a:lnTo>
                  <a:lnTo>
                    <a:pt x="200" y="2"/>
                  </a:lnTo>
                  <a:lnTo>
                    <a:pt x="227" y="5"/>
                  </a:lnTo>
                  <a:lnTo>
                    <a:pt x="250" y="9"/>
                  </a:lnTo>
                  <a:lnTo>
                    <a:pt x="274" y="17"/>
                  </a:lnTo>
                  <a:lnTo>
                    <a:pt x="296" y="24"/>
                  </a:lnTo>
                  <a:lnTo>
                    <a:pt x="316" y="33"/>
                  </a:lnTo>
                  <a:lnTo>
                    <a:pt x="334" y="43"/>
                  </a:lnTo>
                  <a:lnTo>
                    <a:pt x="349" y="55"/>
                  </a:lnTo>
                  <a:lnTo>
                    <a:pt x="361" y="68"/>
                  </a:lnTo>
                  <a:lnTo>
                    <a:pt x="371" y="81"/>
                  </a:lnTo>
                  <a:lnTo>
                    <a:pt x="377" y="96"/>
                  </a:lnTo>
                  <a:lnTo>
                    <a:pt x="378" y="112"/>
                  </a:lnTo>
                  <a:lnTo>
                    <a:pt x="377" y="130"/>
                  </a:lnTo>
                  <a:lnTo>
                    <a:pt x="403" y="133"/>
                  </a:lnTo>
                  <a:lnTo>
                    <a:pt x="434" y="137"/>
                  </a:lnTo>
                  <a:lnTo>
                    <a:pt x="465" y="145"/>
                  </a:lnTo>
                  <a:lnTo>
                    <a:pt x="496" y="154"/>
                  </a:lnTo>
                  <a:lnTo>
                    <a:pt x="521" y="167"/>
                  </a:lnTo>
                  <a:lnTo>
                    <a:pt x="537" y="182"/>
                  </a:lnTo>
                  <a:lnTo>
                    <a:pt x="545" y="201"/>
                  </a:lnTo>
                  <a:lnTo>
                    <a:pt x="539" y="224"/>
                  </a:lnTo>
                  <a:lnTo>
                    <a:pt x="561" y="229"/>
                  </a:lnTo>
                  <a:lnTo>
                    <a:pt x="583" y="236"/>
                  </a:lnTo>
                  <a:lnTo>
                    <a:pt x="604" y="248"/>
                  </a:lnTo>
                  <a:lnTo>
                    <a:pt x="623" y="261"/>
                  </a:lnTo>
                  <a:lnTo>
                    <a:pt x="639" y="277"/>
                  </a:lnTo>
                  <a:lnTo>
                    <a:pt x="652" y="295"/>
                  </a:lnTo>
                  <a:lnTo>
                    <a:pt x="661" y="312"/>
                  </a:lnTo>
                  <a:lnTo>
                    <a:pt x="665" y="330"/>
                  </a:lnTo>
                  <a:lnTo>
                    <a:pt x="683" y="332"/>
                  </a:lnTo>
                  <a:lnTo>
                    <a:pt x="705" y="330"/>
                  </a:lnTo>
                  <a:lnTo>
                    <a:pt x="727" y="326"/>
                  </a:lnTo>
                  <a:lnTo>
                    <a:pt x="751" y="318"/>
                  </a:lnTo>
                  <a:lnTo>
                    <a:pt x="771" y="311"/>
                  </a:lnTo>
                  <a:lnTo>
                    <a:pt x="789" y="301"/>
                  </a:lnTo>
                  <a:lnTo>
                    <a:pt x="801" y="292"/>
                  </a:lnTo>
                  <a:lnTo>
                    <a:pt x="805" y="283"/>
                  </a:lnTo>
                  <a:lnTo>
                    <a:pt x="808" y="274"/>
                  </a:lnTo>
                  <a:lnTo>
                    <a:pt x="816" y="267"/>
                  </a:lnTo>
                  <a:lnTo>
                    <a:pt x="824" y="261"/>
                  </a:lnTo>
                  <a:lnTo>
                    <a:pt x="838" y="255"/>
                  </a:lnTo>
                  <a:lnTo>
                    <a:pt x="851" y="252"/>
                  </a:lnTo>
                  <a:lnTo>
                    <a:pt x="864" y="251"/>
                  </a:lnTo>
                  <a:lnTo>
                    <a:pt x="879" y="252"/>
                  </a:lnTo>
                  <a:lnTo>
                    <a:pt x="891" y="257"/>
                  </a:lnTo>
                  <a:lnTo>
                    <a:pt x="904" y="262"/>
                  </a:lnTo>
                  <a:lnTo>
                    <a:pt x="916" y="271"/>
                  </a:lnTo>
                  <a:lnTo>
                    <a:pt x="929" y="280"/>
                  </a:lnTo>
                  <a:lnTo>
                    <a:pt x="944" y="290"/>
                  </a:lnTo>
                  <a:lnTo>
                    <a:pt x="955" y="302"/>
                  </a:lnTo>
                  <a:lnTo>
                    <a:pt x="969" y="314"/>
                  </a:lnTo>
                  <a:lnTo>
                    <a:pt x="981" y="324"/>
                  </a:lnTo>
                  <a:lnTo>
                    <a:pt x="991" y="335"/>
                  </a:lnTo>
                  <a:lnTo>
                    <a:pt x="1001" y="345"/>
                  </a:lnTo>
                  <a:lnTo>
                    <a:pt x="1010" y="354"/>
                  </a:lnTo>
                  <a:lnTo>
                    <a:pt x="1017" y="361"/>
                  </a:lnTo>
                  <a:lnTo>
                    <a:pt x="1023" y="370"/>
                  </a:lnTo>
                  <a:lnTo>
                    <a:pt x="1028" y="377"/>
                  </a:lnTo>
                  <a:lnTo>
                    <a:pt x="1031" y="385"/>
                  </a:lnTo>
                  <a:lnTo>
                    <a:pt x="1032" y="391"/>
                  </a:lnTo>
                  <a:lnTo>
                    <a:pt x="1031" y="398"/>
                  </a:lnTo>
                  <a:lnTo>
                    <a:pt x="1022" y="413"/>
                  </a:lnTo>
                  <a:lnTo>
                    <a:pt x="1010" y="429"/>
                  </a:lnTo>
                  <a:lnTo>
                    <a:pt x="1004" y="445"/>
                  </a:lnTo>
                  <a:lnTo>
                    <a:pt x="1011" y="461"/>
                  </a:lnTo>
                  <a:lnTo>
                    <a:pt x="1020" y="477"/>
                  </a:lnTo>
                  <a:lnTo>
                    <a:pt x="1017" y="495"/>
                  </a:lnTo>
                  <a:lnTo>
                    <a:pt x="1006" y="510"/>
                  </a:lnTo>
                  <a:lnTo>
                    <a:pt x="991" y="519"/>
                  </a:lnTo>
                  <a:lnTo>
                    <a:pt x="986" y="522"/>
                  </a:lnTo>
                  <a:lnTo>
                    <a:pt x="986" y="527"/>
                  </a:lnTo>
                  <a:lnTo>
                    <a:pt x="991" y="535"/>
                  </a:lnTo>
                  <a:lnTo>
                    <a:pt x="1000" y="544"/>
                  </a:lnTo>
                  <a:lnTo>
                    <a:pt x="1010" y="552"/>
                  </a:lnTo>
                  <a:lnTo>
                    <a:pt x="1022" y="560"/>
                  </a:lnTo>
                  <a:lnTo>
                    <a:pt x="1034" y="567"/>
                  </a:lnTo>
                  <a:lnTo>
                    <a:pt x="1044" y="572"/>
                  </a:lnTo>
                  <a:lnTo>
                    <a:pt x="1053" y="576"/>
                  </a:lnTo>
                  <a:lnTo>
                    <a:pt x="1063" y="579"/>
                  </a:lnTo>
                  <a:lnTo>
                    <a:pt x="1070" y="585"/>
                  </a:lnTo>
                  <a:lnTo>
                    <a:pt x="1078" y="589"/>
                  </a:lnTo>
                  <a:lnTo>
                    <a:pt x="1082" y="597"/>
                  </a:lnTo>
                  <a:lnTo>
                    <a:pt x="1082" y="604"/>
                  </a:lnTo>
                  <a:lnTo>
                    <a:pt x="1081" y="613"/>
                  </a:lnTo>
                  <a:lnTo>
                    <a:pt x="1073" y="623"/>
                  </a:lnTo>
                  <a:lnTo>
                    <a:pt x="1063" y="633"/>
                  </a:lnTo>
                  <a:lnTo>
                    <a:pt x="1051" y="644"/>
                  </a:lnTo>
                  <a:lnTo>
                    <a:pt x="1039" y="651"/>
                  </a:lnTo>
                  <a:lnTo>
                    <a:pt x="1028" y="657"/>
                  </a:lnTo>
                  <a:lnTo>
                    <a:pt x="1017" y="664"/>
                  </a:lnTo>
                  <a:lnTo>
                    <a:pt x="1008" y="672"/>
                  </a:lnTo>
                  <a:lnTo>
                    <a:pt x="1003" y="682"/>
                  </a:lnTo>
                  <a:lnTo>
                    <a:pt x="1001" y="692"/>
                  </a:lnTo>
                  <a:lnTo>
                    <a:pt x="998" y="703"/>
                  </a:lnTo>
                  <a:lnTo>
                    <a:pt x="988" y="713"/>
                  </a:lnTo>
                  <a:lnTo>
                    <a:pt x="973" y="720"/>
                  </a:lnTo>
                  <a:lnTo>
                    <a:pt x="955" y="725"/>
                  </a:lnTo>
                  <a:lnTo>
                    <a:pt x="936" y="728"/>
                  </a:lnTo>
                  <a:lnTo>
                    <a:pt x="917" y="728"/>
                  </a:lnTo>
                  <a:lnTo>
                    <a:pt x="900" y="725"/>
                  </a:lnTo>
                  <a:lnTo>
                    <a:pt x="886" y="719"/>
                  </a:lnTo>
                  <a:lnTo>
                    <a:pt x="873" y="710"/>
                  </a:lnTo>
                  <a:lnTo>
                    <a:pt x="860" y="701"/>
                  </a:lnTo>
                  <a:lnTo>
                    <a:pt x="845" y="692"/>
                  </a:lnTo>
                  <a:lnTo>
                    <a:pt x="829" y="683"/>
                  </a:lnTo>
                  <a:lnTo>
                    <a:pt x="811" y="676"/>
                  </a:lnTo>
                  <a:lnTo>
                    <a:pt x="791" y="672"/>
                  </a:lnTo>
                  <a:lnTo>
                    <a:pt x="768" y="667"/>
                  </a:lnTo>
                  <a:lnTo>
                    <a:pt x="743" y="666"/>
                  </a:lnTo>
                  <a:lnTo>
                    <a:pt x="717" y="666"/>
                  </a:lnTo>
                  <a:lnTo>
                    <a:pt x="690" y="667"/>
                  </a:lnTo>
                  <a:lnTo>
                    <a:pt x="662" y="669"/>
                  </a:lnTo>
                  <a:lnTo>
                    <a:pt x="636" y="670"/>
                  </a:lnTo>
                  <a:lnTo>
                    <a:pt x="612" y="673"/>
                  </a:lnTo>
                  <a:lnTo>
                    <a:pt x="590" y="675"/>
                  </a:lnTo>
                  <a:lnTo>
                    <a:pt x="573" y="676"/>
                  </a:lnTo>
                  <a:lnTo>
                    <a:pt x="561" y="676"/>
                  </a:lnTo>
                  <a:lnTo>
                    <a:pt x="551" y="678"/>
                  </a:lnTo>
                  <a:lnTo>
                    <a:pt x="540" y="680"/>
                  </a:lnTo>
                  <a:lnTo>
                    <a:pt x="528" y="683"/>
                  </a:lnTo>
                  <a:lnTo>
                    <a:pt x="517" y="688"/>
                  </a:lnTo>
                  <a:lnTo>
                    <a:pt x="503" y="691"/>
                  </a:lnTo>
                  <a:lnTo>
                    <a:pt x="490" y="692"/>
                  </a:lnTo>
                  <a:lnTo>
                    <a:pt x="475" y="691"/>
                  </a:lnTo>
                  <a:lnTo>
                    <a:pt x="461" y="686"/>
                  </a:lnTo>
                  <a:lnTo>
                    <a:pt x="446" y="683"/>
                  </a:lnTo>
                  <a:lnTo>
                    <a:pt x="431" y="688"/>
                  </a:lnTo>
                  <a:lnTo>
                    <a:pt x="418" y="695"/>
                  </a:lnTo>
                  <a:lnTo>
                    <a:pt x="403" y="704"/>
                  </a:lnTo>
                  <a:lnTo>
                    <a:pt x="386" y="711"/>
                  </a:lnTo>
                  <a:lnTo>
                    <a:pt x="367" y="717"/>
                  </a:lnTo>
                  <a:lnTo>
                    <a:pt x="341" y="719"/>
                  </a:lnTo>
                  <a:lnTo>
                    <a:pt x="314" y="713"/>
                  </a:lnTo>
                  <a:lnTo>
                    <a:pt x="288" y="708"/>
                  </a:lnTo>
                  <a:lnTo>
                    <a:pt x="272" y="711"/>
                  </a:lnTo>
                  <a:lnTo>
                    <a:pt x="261" y="722"/>
                  </a:lnTo>
                  <a:lnTo>
                    <a:pt x="252" y="733"/>
                  </a:lnTo>
                  <a:lnTo>
                    <a:pt x="240" y="745"/>
                  </a:lnTo>
                  <a:lnTo>
                    <a:pt x="222" y="753"/>
                  </a:lnTo>
                  <a:lnTo>
                    <a:pt x="194" y="756"/>
                  </a:lnTo>
                  <a:lnTo>
                    <a:pt x="152" y="750"/>
                  </a:lnTo>
                  <a:lnTo>
                    <a:pt x="106" y="733"/>
                  </a:lnTo>
                  <a:lnTo>
                    <a:pt x="71" y="711"/>
                  </a:lnTo>
                  <a:lnTo>
                    <a:pt x="44" y="685"/>
                  </a:lnTo>
                  <a:lnTo>
                    <a:pt x="28" y="655"/>
                  </a:lnTo>
                  <a:lnTo>
                    <a:pt x="19" y="625"/>
                  </a:lnTo>
                  <a:lnTo>
                    <a:pt x="16" y="595"/>
                  </a:lnTo>
                  <a:lnTo>
                    <a:pt x="21" y="567"/>
                  </a:lnTo>
                  <a:lnTo>
                    <a:pt x="31" y="545"/>
                  </a:lnTo>
                  <a:lnTo>
                    <a:pt x="47" y="529"/>
                  </a:lnTo>
                  <a:lnTo>
                    <a:pt x="69" y="519"/>
                  </a:lnTo>
                  <a:lnTo>
                    <a:pt x="96" y="514"/>
                  </a:lnTo>
                  <a:lnTo>
                    <a:pt x="124" y="514"/>
                  </a:lnTo>
                  <a:lnTo>
                    <a:pt x="150" y="517"/>
                  </a:lnTo>
                  <a:lnTo>
                    <a:pt x="174" y="522"/>
                  </a:lnTo>
                  <a:lnTo>
                    <a:pt x="193" y="529"/>
                  </a:lnTo>
                  <a:lnTo>
                    <a:pt x="203" y="535"/>
                  </a:lnTo>
                  <a:lnTo>
                    <a:pt x="210" y="538"/>
                  </a:lnTo>
                  <a:lnTo>
                    <a:pt x="222" y="536"/>
                  </a:lnTo>
                  <a:lnTo>
                    <a:pt x="235" y="532"/>
                  </a:lnTo>
                  <a:lnTo>
                    <a:pt x="252" y="524"/>
                  </a:lnTo>
                  <a:lnTo>
                    <a:pt x="271" y="520"/>
                  </a:lnTo>
                  <a:lnTo>
                    <a:pt x="293" y="516"/>
                  </a:lnTo>
                  <a:lnTo>
                    <a:pt x="315" y="516"/>
                  </a:lnTo>
                  <a:lnTo>
                    <a:pt x="340" y="520"/>
                  </a:lnTo>
                  <a:lnTo>
                    <a:pt x="359" y="513"/>
                  </a:lnTo>
                  <a:lnTo>
                    <a:pt x="381" y="507"/>
                  </a:lnTo>
                  <a:lnTo>
                    <a:pt x="403" y="502"/>
                  </a:lnTo>
                  <a:lnTo>
                    <a:pt x="427" y="499"/>
                  </a:lnTo>
                  <a:lnTo>
                    <a:pt x="449" y="498"/>
                  </a:lnTo>
                  <a:lnTo>
                    <a:pt x="468" y="498"/>
                  </a:lnTo>
                  <a:lnTo>
                    <a:pt x="486" y="499"/>
                  </a:lnTo>
                  <a:lnTo>
                    <a:pt x="498" y="502"/>
                  </a:lnTo>
                  <a:lnTo>
                    <a:pt x="495" y="491"/>
                  </a:lnTo>
                  <a:lnTo>
                    <a:pt x="490" y="480"/>
                  </a:lnTo>
                  <a:lnTo>
                    <a:pt x="483" y="470"/>
                  </a:lnTo>
                  <a:lnTo>
                    <a:pt x="475" y="461"/>
                  </a:lnTo>
                  <a:lnTo>
                    <a:pt x="468" y="455"/>
                  </a:lnTo>
                  <a:lnTo>
                    <a:pt x="459" y="452"/>
                  </a:lnTo>
                  <a:lnTo>
                    <a:pt x="449" y="452"/>
                  </a:lnTo>
                  <a:lnTo>
                    <a:pt x="440" y="455"/>
                  </a:lnTo>
                  <a:lnTo>
                    <a:pt x="430" y="460"/>
                  </a:lnTo>
                  <a:lnTo>
                    <a:pt x="417" y="458"/>
                  </a:lnTo>
                  <a:lnTo>
                    <a:pt x="403" y="455"/>
                  </a:lnTo>
                  <a:lnTo>
                    <a:pt x="390" y="451"/>
                  </a:lnTo>
                  <a:lnTo>
                    <a:pt x="378" y="445"/>
                  </a:lnTo>
                  <a:lnTo>
                    <a:pt x="369" y="441"/>
                  </a:lnTo>
                  <a:lnTo>
                    <a:pt x="364" y="436"/>
                  </a:lnTo>
                  <a:lnTo>
                    <a:pt x="361" y="435"/>
                  </a:lnTo>
                  <a:lnTo>
                    <a:pt x="358" y="435"/>
                  </a:lnTo>
                  <a:lnTo>
                    <a:pt x="349" y="432"/>
                  </a:lnTo>
                  <a:lnTo>
                    <a:pt x="337" y="429"/>
                  </a:lnTo>
                  <a:lnTo>
                    <a:pt x="322" y="426"/>
                  </a:lnTo>
                  <a:lnTo>
                    <a:pt x="306" y="423"/>
                  </a:lnTo>
                  <a:lnTo>
                    <a:pt x="290" y="420"/>
                  </a:lnTo>
                  <a:lnTo>
                    <a:pt x="274" y="417"/>
                  </a:lnTo>
                  <a:lnTo>
                    <a:pt x="261" y="416"/>
                  </a:lnTo>
                  <a:lnTo>
                    <a:pt x="250" y="414"/>
                  </a:lnTo>
                  <a:lnTo>
                    <a:pt x="241" y="410"/>
                  </a:lnTo>
                  <a:lnTo>
                    <a:pt x="233" y="405"/>
                  </a:lnTo>
                  <a:lnTo>
                    <a:pt x="225" y="402"/>
                  </a:lnTo>
                  <a:lnTo>
                    <a:pt x="219" y="398"/>
                  </a:lnTo>
                  <a:lnTo>
                    <a:pt x="213" y="396"/>
                  </a:lnTo>
                  <a:lnTo>
                    <a:pt x="206" y="395"/>
                  </a:lnTo>
                  <a:lnTo>
                    <a:pt x="199" y="398"/>
                  </a:lnTo>
                  <a:lnTo>
                    <a:pt x="185" y="402"/>
                  </a:lnTo>
                  <a:lnTo>
                    <a:pt x="166" y="408"/>
                  </a:lnTo>
                  <a:lnTo>
                    <a:pt x="143" y="413"/>
                  </a:lnTo>
                  <a:lnTo>
                    <a:pt x="116" y="411"/>
                  </a:lnTo>
                  <a:lnTo>
                    <a:pt x="90" y="405"/>
                  </a:lnTo>
                  <a:lnTo>
                    <a:pt x="66" y="389"/>
                  </a:lnTo>
                  <a:lnTo>
                    <a:pt x="47" y="361"/>
                  </a:lnTo>
                  <a:lnTo>
                    <a:pt x="35" y="320"/>
                  </a:lnTo>
                  <a:close/>
                </a:path>
              </a:pathLst>
            </a:custGeom>
            <a:gradFill rotWithShape="0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7" name="Freeform 156"/>
            <p:cNvSpPr>
              <a:spLocks/>
            </p:cNvSpPr>
            <p:nvPr/>
          </p:nvSpPr>
          <p:spPr bwMode="auto">
            <a:xfrm>
              <a:off x="220" y="3679"/>
              <a:ext cx="897" cy="319"/>
            </a:xfrm>
            <a:custGeom>
              <a:avLst/>
              <a:gdLst>
                <a:gd name="T0" fmla="*/ 0 w 2690"/>
                <a:gd name="T1" fmla="*/ 0 h 959"/>
                <a:gd name="T2" fmla="*/ 0 w 2690"/>
                <a:gd name="T3" fmla="*/ 0 h 959"/>
                <a:gd name="T4" fmla="*/ 0 w 2690"/>
                <a:gd name="T5" fmla="*/ 0 h 959"/>
                <a:gd name="T6" fmla="*/ 0 w 2690"/>
                <a:gd name="T7" fmla="*/ 0 h 959"/>
                <a:gd name="T8" fmla="*/ 0 w 2690"/>
                <a:gd name="T9" fmla="*/ 0 h 959"/>
                <a:gd name="T10" fmla="*/ 0 w 2690"/>
                <a:gd name="T11" fmla="*/ 0 h 959"/>
                <a:gd name="T12" fmla="*/ 0 w 2690"/>
                <a:gd name="T13" fmla="*/ 0 h 959"/>
                <a:gd name="T14" fmla="*/ 0 w 2690"/>
                <a:gd name="T15" fmla="*/ 0 h 959"/>
                <a:gd name="T16" fmla="*/ 0 w 2690"/>
                <a:gd name="T17" fmla="*/ 0 h 959"/>
                <a:gd name="T18" fmla="*/ 0 w 2690"/>
                <a:gd name="T19" fmla="*/ 0 h 959"/>
                <a:gd name="T20" fmla="*/ 0 w 2690"/>
                <a:gd name="T21" fmla="*/ 0 h 959"/>
                <a:gd name="T22" fmla="*/ 0 w 2690"/>
                <a:gd name="T23" fmla="*/ 0 h 959"/>
                <a:gd name="T24" fmla="*/ 0 w 2690"/>
                <a:gd name="T25" fmla="*/ 0 h 959"/>
                <a:gd name="T26" fmla="*/ 0 w 2690"/>
                <a:gd name="T27" fmla="*/ 0 h 959"/>
                <a:gd name="T28" fmla="*/ 0 w 2690"/>
                <a:gd name="T29" fmla="*/ 0 h 959"/>
                <a:gd name="T30" fmla="*/ 0 w 2690"/>
                <a:gd name="T31" fmla="*/ 0 h 959"/>
                <a:gd name="T32" fmla="*/ 0 w 2690"/>
                <a:gd name="T33" fmla="*/ 0 h 959"/>
                <a:gd name="T34" fmla="*/ 0 w 2690"/>
                <a:gd name="T35" fmla="*/ 0 h 959"/>
                <a:gd name="T36" fmla="*/ 0 w 2690"/>
                <a:gd name="T37" fmla="*/ 0 h 959"/>
                <a:gd name="T38" fmla="*/ 0 w 2690"/>
                <a:gd name="T39" fmla="*/ 0 h 959"/>
                <a:gd name="T40" fmla="*/ 0 w 2690"/>
                <a:gd name="T41" fmla="*/ 0 h 959"/>
                <a:gd name="T42" fmla="*/ 0 w 2690"/>
                <a:gd name="T43" fmla="*/ 0 h 959"/>
                <a:gd name="T44" fmla="*/ 0 w 2690"/>
                <a:gd name="T45" fmla="*/ 0 h 959"/>
                <a:gd name="T46" fmla="*/ 0 w 2690"/>
                <a:gd name="T47" fmla="*/ 0 h 959"/>
                <a:gd name="T48" fmla="*/ 0 w 2690"/>
                <a:gd name="T49" fmla="*/ 0 h 959"/>
                <a:gd name="T50" fmla="*/ 0 w 2690"/>
                <a:gd name="T51" fmla="*/ 0 h 959"/>
                <a:gd name="T52" fmla="*/ 0 w 2690"/>
                <a:gd name="T53" fmla="*/ 0 h 959"/>
                <a:gd name="T54" fmla="*/ 0 w 2690"/>
                <a:gd name="T55" fmla="*/ 0 h 959"/>
                <a:gd name="T56" fmla="*/ 0 w 2690"/>
                <a:gd name="T57" fmla="*/ 0 h 959"/>
                <a:gd name="T58" fmla="*/ 0 w 2690"/>
                <a:gd name="T59" fmla="*/ 0 h 959"/>
                <a:gd name="T60" fmla="*/ 0 w 2690"/>
                <a:gd name="T61" fmla="*/ 0 h 959"/>
                <a:gd name="T62" fmla="*/ 0 w 2690"/>
                <a:gd name="T63" fmla="*/ 0 h 959"/>
                <a:gd name="T64" fmla="*/ 0 w 2690"/>
                <a:gd name="T65" fmla="*/ 0 h 959"/>
                <a:gd name="T66" fmla="*/ 0 w 2690"/>
                <a:gd name="T67" fmla="*/ 0 h 959"/>
                <a:gd name="T68" fmla="*/ 0 w 2690"/>
                <a:gd name="T69" fmla="*/ 0 h 959"/>
                <a:gd name="T70" fmla="*/ 0 w 2690"/>
                <a:gd name="T71" fmla="*/ 0 h 959"/>
                <a:gd name="T72" fmla="*/ 0 w 2690"/>
                <a:gd name="T73" fmla="*/ 0 h 959"/>
                <a:gd name="T74" fmla="*/ 0 w 2690"/>
                <a:gd name="T75" fmla="*/ 0 h 959"/>
                <a:gd name="T76" fmla="*/ 0 w 2690"/>
                <a:gd name="T77" fmla="*/ 0 h 959"/>
                <a:gd name="T78" fmla="*/ 0 w 2690"/>
                <a:gd name="T79" fmla="*/ 0 h 959"/>
                <a:gd name="T80" fmla="*/ 0 w 2690"/>
                <a:gd name="T81" fmla="*/ 0 h 959"/>
                <a:gd name="T82" fmla="*/ 0 w 2690"/>
                <a:gd name="T83" fmla="*/ 0 h 959"/>
                <a:gd name="T84" fmla="*/ 0 w 2690"/>
                <a:gd name="T85" fmla="*/ 0 h 959"/>
                <a:gd name="T86" fmla="*/ 0 w 2690"/>
                <a:gd name="T87" fmla="*/ 0 h 959"/>
                <a:gd name="T88" fmla="*/ 0 w 2690"/>
                <a:gd name="T89" fmla="*/ 0 h 959"/>
                <a:gd name="T90" fmla="*/ 0 w 2690"/>
                <a:gd name="T91" fmla="*/ 0 h 959"/>
                <a:gd name="T92" fmla="*/ 0 w 2690"/>
                <a:gd name="T93" fmla="*/ 0 h 959"/>
                <a:gd name="T94" fmla="*/ 0 w 2690"/>
                <a:gd name="T95" fmla="*/ 0 h 959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690"/>
                <a:gd name="T145" fmla="*/ 0 h 959"/>
                <a:gd name="T146" fmla="*/ 2690 w 2690"/>
                <a:gd name="T147" fmla="*/ 959 h 959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690" h="959">
                  <a:moveTo>
                    <a:pt x="2585" y="742"/>
                  </a:moveTo>
                  <a:lnTo>
                    <a:pt x="2603" y="710"/>
                  </a:lnTo>
                  <a:lnTo>
                    <a:pt x="2619" y="670"/>
                  </a:lnTo>
                  <a:lnTo>
                    <a:pt x="2637" y="626"/>
                  </a:lnTo>
                  <a:lnTo>
                    <a:pt x="2652" y="579"/>
                  </a:lnTo>
                  <a:lnTo>
                    <a:pt x="2665" y="527"/>
                  </a:lnTo>
                  <a:lnTo>
                    <a:pt x="2677" y="473"/>
                  </a:lnTo>
                  <a:lnTo>
                    <a:pt x="2686" y="418"/>
                  </a:lnTo>
                  <a:lnTo>
                    <a:pt x="2690" y="363"/>
                  </a:lnTo>
                  <a:lnTo>
                    <a:pt x="2690" y="307"/>
                  </a:lnTo>
                  <a:lnTo>
                    <a:pt x="2686" y="252"/>
                  </a:lnTo>
                  <a:lnTo>
                    <a:pt x="2675" y="201"/>
                  </a:lnTo>
                  <a:lnTo>
                    <a:pt x="2659" y="151"/>
                  </a:lnTo>
                  <a:lnTo>
                    <a:pt x="2636" y="105"/>
                  </a:lnTo>
                  <a:lnTo>
                    <a:pt x="2605" y="65"/>
                  </a:lnTo>
                  <a:lnTo>
                    <a:pt x="2565" y="30"/>
                  </a:lnTo>
                  <a:lnTo>
                    <a:pt x="2518" y="2"/>
                  </a:lnTo>
                  <a:lnTo>
                    <a:pt x="2496" y="2"/>
                  </a:lnTo>
                  <a:lnTo>
                    <a:pt x="2472" y="2"/>
                  </a:lnTo>
                  <a:lnTo>
                    <a:pt x="2447" y="0"/>
                  </a:lnTo>
                  <a:lnTo>
                    <a:pt x="2419" y="0"/>
                  </a:lnTo>
                  <a:lnTo>
                    <a:pt x="2391" y="2"/>
                  </a:lnTo>
                  <a:lnTo>
                    <a:pt x="2360" y="2"/>
                  </a:lnTo>
                  <a:lnTo>
                    <a:pt x="2328" y="3"/>
                  </a:lnTo>
                  <a:lnTo>
                    <a:pt x="2295" y="6"/>
                  </a:lnTo>
                  <a:lnTo>
                    <a:pt x="2260" y="9"/>
                  </a:lnTo>
                  <a:lnTo>
                    <a:pt x="2225" y="15"/>
                  </a:lnTo>
                  <a:lnTo>
                    <a:pt x="2188" y="21"/>
                  </a:lnTo>
                  <a:lnTo>
                    <a:pt x="2151" y="30"/>
                  </a:lnTo>
                  <a:lnTo>
                    <a:pt x="2113" y="39"/>
                  </a:lnTo>
                  <a:lnTo>
                    <a:pt x="2073" y="51"/>
                  </a:lnTo>
                  <a:lnTo>
                    <a:pt x="2033" y="65"/>
                  </a:lnTo>
                  <a:lnTo>
                    <a:pt x="1994" y="81"/>
                  </a:lnTo>
                  <a:lnTo>
                    <a:pt x="1970" y="92"/>
                  </a:lnTo>
                  <a:lnTo>
                    <a:pt x="1941" y="105"/>
                  </a:lnTo>
                  <a:lnTo>
                    <a:pt x="1907" y="120"/>
                  </a:lnTo>
                  <a:lnTo>
                    <a:pt x="1867" y="137"/>
                  </a:lnTo>
                  <a:lnTo>
                    <a:pt x="1823" y="156"/>
                  </a:lnTo>
                  <a:lnTo>
                    <a:pt x="1773" y="177"/>
                  </a:lnTo>
                  <a:lnTo>
                    <a:pt x="1720" y="199"/>
                  </a:lnTo>
                  <a:lnTo>
                    <a:pt x="1664" y="223"/>
                  </a:lnTo>
                  <a:lnTo>
                    <a:pt x="1603" y="246"/>
                  </a:lnTo>
                  <a:lnTo>
                    <a:pt x="1542" y="271"/>
                  </a:lnTo>
                  <a:lnTo>
                    <a:pt x="1475" y="298"/>
                  </a:lnTo>
                  <a:lnTo>
                    <a:pt x="1408" y="323"/>
                  </a:lnTo>
                  <a:lnTo>
                    <a:pt x="1338" y="349"/>
                  </a:lnTo>
                  <a:lnTo>
                    <a:pt x="1266" y="374"/>
                  </a:lnTo>
                  <a:lnTo>
                    <a:pt x="1194" y="399"/>
                  </a:lnTo>
                  <a:lnTo>
                    <a:pt x="1122" y="424"/>
                  </a:lnTo>
                  <a:lnTo>
                    <a:pt x="1048" y="448"/>
                  </a:lnTo>
                  <a:lnTo>
                    <a:pt x="975" y="470"/>
                  </a:lnTo>
                  <a:lnTo>
                    <a:pt x="901" y="491"/>
                  </a:lnTo>
                  <a:lnTo>
                    <a:pt x="829" y="510"/>
                  </a:lnTo>
                  <a:lnTo>
                    <a:pt x="757" y="527"/>
                  </a:lnTo>
                  <a:lnTo>
                    <a:pt x="686" y="542"/>
                  </a:lnTo>
                  <a:lnTo>
                    <a:pt x="618" y="555"/>
                  </a:lnTo>
                  <a:lnTo>
                    <a:pt x="551" y="566"/>
                  </a:lnTo>
                  <a:lnTo>
                    <a:pt x="487" y="573"/>
                  </a:lnTo>
                  <a:lnTo>
                    <a:pt x="425" y="577"/>
                  </a:lnTo>
                  <a:lnTo>
                    <a:pt x="368" y="579"/>
                  </a:lnTo>
                  <a:lnTo>
                    <a:pt x="314" y="577"/>
                  </a:lnTo>
                  <a:lnTo>
                    <a:pt x="262" y="570"/>
                  </a:lnTo>
                  <a:lnTo>
                    <a:pt x="216" y="561"/>
                  </a:lnTo>
                  <a:lnTo>
                    <a:pt x="174" y="547"/>
                  </a:lnTo>
                  <a:lnTo>
                    <a:pt x="137" y="527"/>
                  </a:lnTo>
                  <a:lnTo>
                    <a:pt x="140" y="570"/>
                  </a:lnTo>
                  <a:lnTo>
                    <a:pt x="153" y="614"/>
                  </a:lnTo>
                  <a:lnTo>
                    <a:pt x="175" y="658"/>
                  </a:lnTo>
                  <a:lnTo>
                    <a:pt x="202" y="701"/>
                  </a:lnTo>
                  <a:lnTo>
                    <a:pt x="231" y="739"/>
                  </a:lnTo>
                  <a:lnTo>
                    <a:pt x="262" y="772"/>
                  </a:lnTo>
                  <a:lnTo>
                    <a:pt x="291" y="797"/>
                  </a:lnTo>
                  <a:lnTo>
                    <a:pt x="318" y="813"/>
                  </a:lnTo>
                  <a:lnTo>
                    <a:pt x="308" y="819"/>
                  </a:lnTo>
                  <a:lnTo>
                    <a:pt x="294" y="826"/>
                  </a:lnTo>
                  <a:lnTo>
                    <a:pt x="281" y="834"/>
                  </a:lnTo>
                  <a:lnTo>
                    <a:pt x="268" y="841"/>
                  </a:lnTo>
                  <a:lnTo>
                    <a:pt x="252" y="848"/>
                  </a:lnTo>
                  <a:lnTo>
                    <a:pt x="236" y="854"/>
                  </a:lnTo>
                  <a:lnTo>
                    <a:pt x="216" y="859"/>
                  </a:lnTo>
                  <a:lnTo>
                    <a:pt x="197" y="862"/>
                  </a:lnTo>
                  <a:lnTo>
                    <a:pt x="177" y="863"/>
                  </a:lnTo>
                  <a:lnTo>
                    <a:pt x="156" y="862"/>
                  </a:lnTo>
                  <a:lnTo>
                    <a:pt x="132" y="859"/>
                  </a:lnTo>
                  <a:lnTo>
                    <a:pt x="109" y="851"/>
                  </a:lnTo>
                  <a:lnTo>
                    <a:pt x="82" y="841"/>
                  </a:lnTo>
                  <a:lnTo>
                    <a:pt x="56" y="826"/>
                  </a:lnTo>
                  <a:lnTo>
                    <a:pt x="29" y="809"/>
                  </a:lnTo>
                  <a:lnTo>
                    <a:pt x="0" y="785"/>
                  </a:lnTo>
                  <a:lnTo>
                    <a:pt x="4" y="801"/>
                  </a:lnTo>
                  <a:lnTo>
                    <a:pt x="12" y="817"/>
                  </a:lnTo>
                  <a:lnTo>
                    <a:pt x="22" y="834"/>
                  </a:lnTo>
                  <a:lnTo>
                    <a:pt x="35" y="848"/>
                  </a:lnTo>
                  <a:lnTo>
                    <a:pt x="53" y="864"/>
                  </a:lnTo>
                  <a:lnTo>
                    <a:pt x="71" y="879"/>
                  </a:lnTo>
                  <a:lnTo>
                    <a:pt x="91" y="894"/>
                  </a:lnTo>
                  <a:lnTo>
                    <a:pt x="113" y="907"/>
                  </a:lnTo>
                  <a:lnTo>
                    <a:pt x="137" y="920"/>
                  </a:lnTo>
                  <a:lnTo>
                    <a:pt x="160" y="931"/>
                  </a:lnTo>
                  <a:lnTo>
                    <a:pt x="185" y="940"/>
                  </a:lnTo>
                  <a:lnTo>
                    <a:pt x="210" y="947"/>
                  </a:lnTo>
                  <a:lnTo>
                    <a:pt x="234" y="951"/>
                  </a:lnTo>
                  <a:lnTo>
                    <a:pt x="259" y="954"/>
                  </a:lnTo>
                  <a:lnTo>
                    <a:pt x="281" y="956"/>
                  </a:lnTo>
                  <a:lnTo>
                    <a:pt x="303" y="953"/>
                  </a:lnTo>
                  <a:lnTo>
                    <a:pt x="343" y="945"/>
                  </a:lnTo>
                  <a:lnTo>
                    <a:pt x="378" y="940"/>
                  </a:lnTo>
                  <a:lnTo>
                    <a:pt x="409" y="935"/>
                  </a:lnTo>
                  <a:lnTo>
                    <a:pt x="436" y="929"/>
                  </a:lnTo>
                  <a:lnTo>
                    <a:pt x="459" y="925"/>
                  </a:lnTo>
                  <a:lnTo>
                    <a:pt x="481" y="919"/>
                  </a:lnTo>
                  <a:lnTo>
                    <a:pt x="499" y="910"/>
                  </a:lnTo>
                  <a:lnTo>
                    <a:pt x="515" y="901"/>
                  </a:lnTo>
                  <a:lnTo>
                    <a:pt x="537" y="910"/>
                  </a:lnTo>
                  <a:lnTo>
                    <a:pt x="565" y="920"/>
                  </a:lnTo>
                  <a:lnTo>
                    <a:pt x="595" y="931"/>
                  </a:lnTo>
                  <a:lnTo>
                    <a:pt x="627" y="941"/>
                  </a:lnTo>
                  <a:lnTo>
                    <a:pt x="660" y="950"/>
                  </a:lnTo>
                  <a:lnTo>
                    <a:pt x="689" y="956"/>
                  </a:lnTo>
                  <a:lnTo>
                    <a:pt x="716" y="959"/>
                  </a:lnTo>
                  <a:lnTo>
                    <a:pt x="736" y="959"/>
                  </a:lnTo>
                  <a:lnTo>
                    <a:pt x="758" y="956"/>
                  </a:lnTo>
                  <a:lnTo>
                    <a:pt x="786" y="951"/>
                  </a:lnTo>
                  <a:lnTo>
                    <a:pt x="817" y="945"/>
                  </a:lnTo>
                  <a:lnTo>
                    <a:pt x="849" y="937"/>
                  </a:lnTo>
                  <a:lnTo>
                    <a:pt x="883" y="925"/>
                  </a:lnTo>
                  <a:lnTo>
                    <a:pt x="913" y="910"/>
                  </a:lnTo>
                  <a:lnTo>
                    <a:pt x="939" y="892"/>
                  </a:lnTo>
                  <a:lnTo>
                    <a:pt x="958" y="870"/>
                  </a:lnTo>
                  <a:lnTo>
                    <a:pt x="978" y="876"/>
                  </a:lnTo>
                  <a:lnTo>
                    <a:pt x="997" y="882"/>
                  </a:lnTo>
                  <a:lnTo>
                    <a:pt x="1016" y="887"/>
                  </a:lnTo>
                  <a:lnTo>
                    <a:pt x="1036" y="892"/>
                  </a:lnTo>
                  <a:lnTo>
                    <a:pt x="1057" y="897"/>
                  </a:lnTo>
                  <a:lnTo>
                    <a:pt x="1078" y="901"/>
                  </a:lnTo>
                  <a:lnTo>
                    <a:pt x="1100" y="904"/>
                  </a:lnTo>
                  <a:lnTo>
                    <a:pt x="1120" y="907"/>
                  </a:lnTo>
                  <a:lnTo>
                    <a:pt x="1143" y="909"/>
                  </a:lnTo>
                  <a:lnTo>
                    <a:pt x="1163" y="910"/>
                  </a:lnTo>
                  <a:lnTo>
                    <a:pt x="1184" y="910"/>
                  </a:lnTo>
                  <a:lnTo>
                    <a:pt x="1206" y="909"/>
                  </a:lnTo>
                  <a:lnTo>
                    <a:pt x="1226" y="906"/>
                  </a:lnTo>
                  <a:lnTo>
                    <a:pt x="1246" y="903"/>
                  </a:lnTo>
                  <a:lnTo>
                    <a:pt x="1266" y="897"/>
                  </a:lnTo>
                  <a:lnTo>
                    <a:pt x="1285" y="891"/>
                  </a:lnTo>
                  <a:lnTo>
                    <a:pt x="1304" y="884"/>
                  </a:lnTo>
                  <a:lnTo>
                    <a:pt x="1327" y="876"/>
                  </a:lnTo>
                  <a:lnTo>
                    <a:pt x="1349" y="867"/>
                  </a:lnTo>
                  <a:lnTo>
                    <a:pt x="1374" y="860"/>
                  </a:lnTo>
                  <a:lnTo>
                    <a:pt x="1399" y="853"/>
                  </a:lnTo>
                  <a:lnTo>
                    <a:pt x="1425" y="845"/>
                  </a:lnTo>
                  <a:lnTo>
                    <a:pt x="1452" y="839"/>
                  </a:lnTo>
                  <a:lnTo>
                    <a:pt x="1481" y="835"/>
                  </a:lnTo>
                  <a:lnTo>
                    <a:pt x="1511" y="832"/>
                  </a:lnTo>
                  <a:lnTo>
                    <a:pt x="1542" y="831"/>
                  </a:lnTo>
                  <a:lnTo>
                    <a:pt x="1572" y="831"/>
                  </a:lnTo>
                  <a:lnTo>
                    <a:pt x="1605" y="834"/>
                  </a:lnTo>
                  <a:lnTo>
                    <a:pt x="1637" y="839"/>
                  </a:lnTo>
                  <a:lnTo>
                    <a:pt x="1671" y="848"/>
                  </a:lnTo>
                  <a:lnTo>
                    <a:pt x="1705" y="860"/>
                  </a:lnTo>
                  <a:lnTo>
                    <a:pt x="1740" y="875"/>
                  </a:lnTo>
                  <a:lnTo>
                    <a:pt x="1776" y="891"/>
                  </a:lnTo>
                  <a:lnTo>
                    <a:pt x="1809" y="906"/>
                  </a:lnTo>
                  <a:lnTo>
                    <a:pt x="1842" y="917"/>
                  </a:lnTo>
                  <a:lnTo>
                    <a:pt x="1876" y="929"/>
                  </a:lnTo>
                  <a:lnTo>
                    <a:pt x="1907" y="938"/>
                  </a:lnTo>
                  <a:lnTo>
                    <a:pt x="1939" y="945"/>
                  </a:lnTo>
                  <a:lnTo>
                    <a:pt x="1971" y="950"/>
                  </a:lnTo>
                  <a:lnTo>
                    <a:pt x="2002" y="953"/>
                  </a:lnTo>
                  <a:lnTo>
                    <a:pt x="2035" y="953"/>
                  </a:lnTo>
                  <a:lnTo>
                    <a:pt x="2066" y="950"/>
                  </a:lnTo>
                  <a:lnTo>
                    <a:pt x="2098" y="945"/>
                  </a:lnTo>
                  <a:lnTo>
                    <a:pt x="2130" y="938"/>
                  </a:lnTo>
                  <a:lnTo>
                    <a:pt x="2164" y="926"/>
                  </a:lnTo>
                  <a:lnTo>
                    <a:pt x="2198" y="913"/>
                  </a:lnTo>
                  <a:lnTo>
                    <a:pt x="2234" y="895"/>
                  </a:lnTo>
                  <a:lnTo>
                    <a:pt x="2269" y="875"/>
                  </a:lnTo>
                  <a:lnTo>
                    <a:pt x="2303" y="854"/>
                  </a:lnTo>
                  <a:lnTo>
                    <a:pt x="2334" y="835"/>
                  </a:lnTo>
                  <a:lnTo>
                    <a:pt x="2362" y="819"/>
                  </a:lnTo>
                  <a:lnTo>
                    <a:pt x="2387" y="806"/>
                  </a:lnTo>
                  <a:lnTo>
                    <a:pt x="2407" y="794"/>
                  </a:lnTo>
                  <a:lnTo>
                    <a:pt x="2428" y="785"/>
                  </a:lnTo>
                  <a:lnTo>
                    <a:pt x="2446" y="776"/>
                  </a:lnTo>
                  <a:lnTo>
                    <a:pt x="2462" y="769"/>
                  </a:lnTo>
                  <a:lnTo>
                    <a:pt x="2478" y="764"/>
                  </a:lnTo>
                  <a:lnTo>
                    <a:pt x="2491" y="760"/>
                  </a:lnTo>
                  <a:lnTo>
                    <a:pt x="2506" y="756"/>
                  </a:lnTo>
                  <a:lnTo>
                    <a:pt x="2521" y="753"/>
                  </a:lnTo>
                  <a:lnTo>
                    <a:pt x="2535" y="750"/>
                  </a:lnTo>
                  <a:lnTo>
                    <a:pt x="2550" y="747"/>
                  </a:lnTo>
                  <a:lnTo>
                    <a:pt x="2568" y="745"/>
                  </a:lnTo>
                  <a:lnTo>
                    <a:pt x="2585" y="742"/>
                  </a:lnTo>
                  <a:close/>
                </a:path>
              </a:pathLst>
            </a:custGeom>
            <a:solidFill>
              <a:srgbClr val="3DF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8" name="Freeform 157"/>
            <p:cNvSpPr>
              <a:spLocks/>
            </p:cNvSpPr>
            <p:nvPr/>
          </p:nvSpPr>
          <p:spPr bwMode="auto">
            <a:xfrm>
              <a:off x="216" y="3130"/>
              <a:ext cx="905" cy="871"/>
            </a:xfrm>
            <a:custGeom>
              <a:avLst/>
              <a:gdLst>
                <a:gd name="T0" fmla="*/ 0 w 2715"/>
                <a:gd name="T1" fmla="*/ 0 h 2613"/>
                <a:gd name="T2" fmla="*/ 0 w 2715"/>
                <a:gd name="T3" fmla="*/ 0 h 2613"/>
                <a:gd name="T4" fmla="*/ 0 w 2715"/>
                <a:gd name="T5" fmla="*/ 0 h 2613"/>
                <a:gd name="T6" fmla="*/ 0 w 2715"/>
                <a:gd name="T7" fmla="*/ 0 h 2613"/>
                <a:gd name="T8" fmla="*/ 0 w 2715"/>
                <a:gd name="T9" fmla="*/ 0 h 2613"/>
                <a:gd name="T10" fmla="*/ 0 w 2715"/>
                <a:gd name="T11" fmla="*/ 0 h 2613"/>
                <a:gd name="T12" fmla="*/ 0 w 2715"/>
                <a:gd name="T13" fmla="*/ 0 h 2613"/>
                <a:gd name="T14" fmla="*/ 0 w 2715"/>
                <a:gd name="T15" fmla="*/ 0 h 2613"/>
                <a:gd name="T16" fmla="*/ 0 w 2715"/>
                <a:gd name="T17" fmla="*/ 0 h 2613"/>
                <a:gd name="T18" fmla="*/ 0 w 2715"/>
                <a:gd name="T19" fmla="*/ 0 h 2613"/>
                <a:gd name="T20" fmla="*/ 0 w 2715"/>
                <a:gd name="T21" fmla="*/ 0 h 2613"/>
                <a:gd name="T22" fmla="*/ 0 w 2715"/>
                <a:gd name="T23" fmla="*/ 0 h 2613"/>
                <a:gd name="T24" fmla="*/ 0 w 2715"/>
                <a:gd name="T25" fmla="*/ 0 h 2613"/>
                <a:gd name="T26" fmla="*/ 0 w 2715"/>
                <a:gd name="T27" fmla="*/ 0 h 2613"/>
                <a:gd name="T28" fmla="*/ 0 w 2715"/>
                <a:gd name="T29" fmla="*/ 0 h 2613"/>
                <a:gd name="T30" fmla="*/ 0 w 2715"/>
                <a:gd name="T31" fmla="*/ 0 h 2613"/>
                <a:gd name="T32" fmla="*/ 0 w 2715"/>
                <a:gd name="T33" fmla="*/ 0 h 2613"/>
                <a:gd name="T34" fmla="*/ 0 w 2715"/>
                <a:gd name="T35" fmla="*/ 0 h 2613"/>
                <a:gd name="T36" fmla="*/ 0 w 2715"/>
                <a:gd name="T37" fmla="*/ 0 h 2613"/>
                <a:gd name="T38" fmla="*/ 0 w 2715"/>
                <a:gd name="T39" fmla="*/ 0 h 2613"/>
                <a:gd name="T40" fmla="*/ 0 w 2715"/>
                <a:gd name="T41" fmla="*/ 0 h 2613"/>
                <a:gd name="T42" fmla="*/ 0 w 2715"/>
                <a:gd name="T43" fmla="*/ 0 h 2613"/>
                <a:gd name="T44" fmla="*/ 0 w 2715"/>
                <a:gd name="T45" fmla="*/ 0 h 2613"/>
                <a:gd name="T46" fmla="*/ 0 w 2715"/>
                <a:gd name="T47" fmla="*/ 0 h 2613"/>
                <a:gd name="T48" fmla="*/ 0 w 2715"/>
                <a:gd name="T49" fmla="*/ 0 h 2613"/>
                <a:gd name="T50" fmla="*/ 0 w 2715"/>
                <a:gd name="T51" fmla="*/ 0 h 2613"/>
                <a:gd name="T52" fmla="*/ 0 w 2715"/>
                <a:gd name="T53" fmla="*/ 0 h 2613"/>
                <a:gd name="T54" fmla="*/ 0 w 2715"/>
                <a:gd name="T55" fmla="*/ 0 h 2613"/>
                <a:gd name="T56" fmla="*/ 0 w 2715"/>
                <a:gd name="T57" fmla="*/ 0 h 2613"/>
                <a:gd name="T58" fmla="*/ 0 w 2715"/>
                <a:gd name="T59" fmla="*/ 0 h 2613"/>
                <a:gd name="T60" fmla="*/ 0 w 2715"/>
                <a:gd name="T61" fmla="*/ 0 h 2613"/>
                <a:gd name="T62" fmla="*/ 0 w 2715"/>
                <a:gd name="T63" fmla="*/ 0 h 2613"/>
                <a:gd name="T64" fmla="*/ 0 w 2715"/>
                <a:gd name="T65" fmla="*/ 0 h 2613"/>
                <a:gd name="T66" fmla="*/ 0 w 2715"/>
                <a:gd name="T67" fmla="*/ 0 h 2613"/>
                <a:gd name="T68" fmla="*/ 0 w 2715"/>
                <a:gd name="T69" fmla="*/ 0 h 2613"/>
                <a:gd name="T70" fmla="*/ 0 w 2715"/>
                <a:gd name="T71" fmla="*/ 0 h 2613"/>
                <a:gd name="T72" fmla="*/ 0 w 2715"/>
                <a:gd name="T73" fmla="*/ 0 h 2613"/>
                <a:gd name="T74" fmla="*/ 0 w 2715"/>
                <a:gd name="T75" fmla="*/ 0 h 2613"/>
                <a:gd name="T76" fmla="*/ 0 w 2715"/>
                <a:gd name="T77" fmla="*/ 0 h 2613"/>
                <a:gd name="T78" fmla="*/ 0 w 2715"/>
                <a:gd name="T79" fmla="*/ 0 h 2613"/>
                <a:gd name="T80" fmla="*/ 0 w 2715"/>
                <a:gd name="T81" fmla="*/ 0 h 2613"/>
                <a:gd name="T82" fmla="*/ 0 w 2715"/>
                <a:gd name="T83" fmla="*/ 0 h 2613"/>
                <a:gd name="T84" fmla="*/ 0 w 2715"/>
                <a:gd name="T85" fmla="*/ 0 h 2613"/>
                <a:gd name="T86" fmla="*/ 0 w 2715"/>
                <a:gd name="T87" fmla="*/ 0 h 2613"/>
                <a:gd name="T88" fmla="*/ 0 w 2715"/>
                <a:gd name="T89" fmla="*/ 0 h 2613"/>
                <a:gd name="T90" fmla="*/ 0 w 2715"/>
                <a:gd name="T91" fmla="*/ 0 h 2613"/>
                <a:gd name="T92" fmla="*/ 0 w 2715"/>
                <a:gd name="T93" fmla="*/ 0 h 2613"/>
                <a:gd name="T94" fmla="*/ 0 w 2715"/>
                <a:gd name="T95" fmla="*/ 0 h 2613"/>
                <a:gd name="T96" fmla="*/ 0 w 2715"/>
                <a:gd name="T97" fmla="*/ 0 h 2613"/>
                <a:gd name="T98" fmla="*/ 0 w 2715"/>
                <a:gd name="T99" fmla="*/ 0 h 2613"/>
                <a:gd name="T100" fmla="*/ 0 w 2715"/>
                <a:gd name="T101" fmla="*/ 0 h 2613"/>
                <a:gd name="T102" fmla="*/ 0 w 2715"/>
                <a:gd name="T103" fmla="*/ 0 h 2613"/>
                <a:gd name="T104" fmla="*/ 0 w 2715"/>
                <a:gd name="T105" fmla="*/ 0 h 2613"/>
                <a:gd name="T106" fmla="*/ 0 w 2715"/>
                <a:gd name="T107" fmla="*/ 0 h 2613"/>
                <a:gd name="T108" fmla="*/ 0 w 2715"/>
                <a:gd name="T109" fmla="*/ 0 h 2613"/>
                <a:gd name="T110" fmla="*/ 0 w 2715"/>
                <a:gd name="T111" fmla="*/ 0 h 2613"/>
                <a:gd name="T112" fmla="*/ 0 w 2715"/>
                <a:gd name="T113" fmla="*/ 0 h 2613"/>
                <a:gd name="T114" fmla="*/ 0 w 2715"/>
                <a:gd name="T115" fmla="*/ 0 h 2613"/>
                <a:gd name="T116" fmla="*/ 0 w 2715"/>
                <a:gd name="T117" fmla="*/ 0 h 2613"/>
                <a:gd name="T118" fmla="*/ 0 w 2715"/>
                <a:gd name="T119" fmla="*/ 0 h 2613"/>
                <a:gd name="T120" fmla="*/ 0 w 2715"/>
                <a:gd name="T121" fmla="*/ 0 h 2613"/>
                <a:gd name="T122" fmla="*/ 0 w 2715"/>
                <a:gd name="T123" fmla="*/ 0 h 26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15"/>
                <a:gd name="T187" fmla="*/ 0 h 2613"/>
                <a:gd name="T188" fmla="*/ 2715 w 2715"/>
                <a:gd name="T189" fmla="*/ 2613 h 261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15" h="2613">
                  <a:moveTo>
                    <a:pt x="2713" y="1924"/>
                  </a:moveTo>
                  <a:lnTo>
                    <a:pt x="2710" y="1893"/>
                  </a:lnTo>
                  <a:lnTo>
                    <a:pt x="2703" y="1859"/>
                  </a:lnTo>
                  <a:lnTo>
                    <a:pt x="2691" y="1824"/>
                  </a:lnTo>
                  <a:lnTo>
                    <a:pt x="2675" y="1788"/>
                  </a:lnTo>
                  <a:lnTo>
                    <a:pt x="2654" y="1753"/>
                  </a:lnTo>
                  <a:lnTo>
                    <a:pt x="2631" y="1719"/>
                  </a:lnTo>
                  <a:lnTo>
                    <a:pt x="2604" y="1690"/>
                  </a:lnTo>
                  <a:lnTo>
                    <a:pt x="2575" y="1665"/>
                  </a:lnTo>
                  <a:lnTo>
                    <a:pt x="2570" y="1654"/>
                  </a:lnTo>
                  <a:lnTo>
                    <a:pt x="2562" y="1647"/>
                  </a:lnTo>
                  <a:lnTo>
                    <a:pt x="2550" y="1640"/>
                  </a:lnTo>
                  <a:lnTo>
                    <a:pt x="2540" y="1634"/>
                  </a:lnTo>
                  <a:lnTo>
                    <a:pt x="2529" y="1626"/>
                  </a:lnTo>
                  <a:lnTo>
                    <a:pt x="2522" y="1618"/>
                  </a:lnTo>
                  <a:lnTo>
                    <a:pt x="2519" y="1604"/>
                  </a:lnTo>
                  <a:lnTo>
                    <a:pt x="2522" y="1587"/>
                  </a:lnTo>
                  <a:lnTo>
                    <a:pt x="2503" y="1578"/>
                  </a:lnTo>
                  <a:lnTo>
                    <a:pt x="2479" y="1573"/>
                  </a:lnTo>
                  <a:lnTo>
                    <a:pt x="2456" y="1572"/>
                  </a:lnTo>
                  <a:lnTo>
                    <a:pt x="2434" y="1575"/>
                  </a:lnTo>
                  <a:lnTo>
                    <a:pt x="2411" y="1578"/>
                  </a:lnTo>
                  <a:lnTo>
                    <a:pt x="2395" y="1582"/>
                  </a:lnTo>
                  <a:lnTo>
                    <a:pt x="2383" y="1585"/>
                  </a:lnTo>
                  <a:lnTo>
                    <a:pt x="2379" y="1587"/>
                  </a:lnTo>
                  <a:lnTo>
                    <a:pt x="2378" y="1606"/>
                  </a:lnTo>
                  <a:lnTo>
                    <a:pt x="2378" y="1625"/>
                  </a:lnTo>
                  <a:lnTo>
                    <a:pt x="2373" y="1638"/>
                  </a:lnTo>
                  <a:lnTo>
                    <a:pt x="2361" y="1643"/>
                  </a:lnTo>
                  <a:lnTo>
                    <a:pt x="2341" y="1641"/>
                  </a:lnTo>
                  <a:lnTo>
                    <a:pt x="2320" y="1641"/>
                  </a:lnTo>
                  <a:lnTo>
                    <a:pt x="2301" y="1643"/>
                  </a:lnTo>
                  <a:lnTo>
                    <a:pt x="2282" y="1644"/>
                  </a:lnTo>
                  <a:lnTo>
                    <a:pt x="2263" y="1645"/>
                  </a:lnTo>
                  <a:lnTo>
                    <a:pt x="2244" y="1650"/>
                  </a:lnTo>
                  <a:lnTo>
                    <a:pt x="2224" y="1653"/>
                  </a:lnTo>
                  <a:lnTo>
                    <a:pt x="2207" y="1657"/>
                  </a:lnTo>
                  <a:lnTo>
                    <a:pt x="2188" y="1662"/>
                  </a:lnTo>
                  <a:lnTo>
                    <a:pt x="2170" y="1666"/>
                  </a:lnTo>
                  <a:lnTo>
                    <a:pt x="2152" y="1672"/>
                  </a:lnTo>
                  <a:lnTo>
                    <a:pt x="2135" y="1676"/>
                  </a:lnTo>
                  <a:lnTo>
                    <a:pt x="2117" y="1682"/>
                  </a:lnTo>
                  <a:lnTo>
                    <a:pt x="2099" y="1687"/>
                  </a:lnTo>
                  <a:lnTo>
                    <a:pt x="2083" y="1693"/>
                  </a:lnTo>
                  <a:lnTo>
                    <a:pt x="2065" y="1697"/>
                  </a:lnTo>
                  <a:lnTo>
                    <a:pt x="2079" y="1635"/>
                  </a:lnTo>
                  <a:lnTo>
                    <a:pt x="2090" y="1562"/>
                  </a:lnTo>
                  <a:lnTo>
                    <a:pt x="2099" y="1500"/>
                  </a:lnTo>
                  <a:lnTo>
                    <a:pt x="2102" y="1473"/>
                  </a:lnTo>
                  <a:lnTo>
                    <a:pt x="2116" y="1482"/>
                  </a:lnTo>
                  <a:lnTo>
                    <a:pt x="2118" y="1494"/>
                  </a:lnTo>
                  <a:lnTo>
                    <a:pt x="2117" y="1507"/>
                  </a:lnTo>
                  <a:lnTo>
                    <a:pt x="2118" y="1523"/>
                  </a:lnTo>
                  <a:lnTo>
                    <a:pt x="2127" y="1526"/>
                  </a:lnTo>
                  <a:lnTo>
                    <a:pt x="2133" y="1525"/>
                  </a:lnTo>
                  <a:lnTo>
                    <a:pt x="2139" y="1520"/>
                  </a:lnTo>
                  <a:lnTo>
                    <a:pt x="2145" y="1516"/>
                  </a:lnTo>
                  <a:lnTo>
                    <a:pt x="2151" y="1509"/>
                  </a:lnTo>
                  <a:lnTo>
                    <a:pt x="2157" y="1503"/>
                  </a:lnTo>
                  <a:lnTo>
                    <a:pt x="2163" y="1498"/>
                  </a:lnTo>
                  <a:lnTo>
                    <a:pt x="2171" y="1495"/>
                  </a:lnTo>
                  <a:lnTo>
                    <a:pt x="2173" y="1475"/>
                  </a:lnTo>
                  <a:lnTo>
                    <a:pt x="2167" y="1457"/>
                  </a:lnTo>
                  <a:lnTo>
                    <a:pt x="2157" y="1438"/>
                  </a:lnTo>
                  <a:lnTo>
                    <a:pt x="2146" y="1420"/>
                  </a:lnTo>
                  <a:lnTo>
                    <a:pt x="2194" y="1376"/>
                  </a:lnTo>
                  <a:lnTo>
                    <a:pt x="2210" y="1364"/>
                  </a:lnTo>
                  <a:lnTo>
                    <a:pt x="2222" y="1348"/>
                  </a:lnTo>
                  <a:lnTo>
                    <a:pt x="2229" y="1329"/>
                  </a:lnTo>
                  <a:lnTo>
                    <a:pt x="2238" y="1308"/>
                  </a:lnTo>
                  <a:lnTo>
                    <a:pt x="2247" y="1292"/>
                  </a:lnTo>
                  <a:lnTo>
                    <a:pt x="2258" y="1279"/>
                  </a:lnTo>
                  <a:lnTo>
                    <a:pt x="2275" y="1275"/>
                  </a:lnTo>
                  <a:lnTo>
                    <a:pt x="2298" y="1279"/>
                  </a:lnTo>
                  <a:lnTo>
                    <a:pt x="2314" y="1273"/>
                  </a:lnTo>
                  <a:lnTo>
                    <a:pt x="2322" y="1258"/>
                  </a:lnTo>
                  <a:lnTo>
                    <a:pt x="2325" y="1241"/>
                  </a:lnTo>
                  <a:lnTo>
                    <a:pt x="2329" y="1226"/>
                  </a:lnTo>
                  <a:lnTo>
                    <a:pt x="2305" y="1232"/>
                  </a:lnTo>
                  <a:lnTo>
                    <a:pt x="2288" y="1229"/>
                  </a:lnTo>
                  <a:lnTo>
                    <a:pt x="2277" y="1219"/>
                  </a:lnTo>
                  <a:lnTo>
                    <a:pt x="2270" y="1202"/>
                  </a:lnTo>
                  <a:lnTo>
                    <a:pt x="2266" y="1185"/>
                  </a:lnTo>
                  <a:lnTo>
                    <a:pt x="2263" y="1166"/>
                  </a:lnTo>
                  <a:lnTo>
                    <a:pt x="2260" y="1148"/>
                  </a:lnTo>
                  <a:lnTo>
                    <a:pt x="2254" y="1132"/>
                  </a:lnTo>
                  <a:lnTo>
                    <a:pt x="2251" y="1116"/>
                  </a:lnTo>
                  <a:lnTo>
                    <a:pt x="2245" y="1101"/>
                  </a:lnTo>
                  <a:lnTo>
                    <a:pt x="2236" y="1086"/>
                  </a:lnTo>
                  <a:lnTo>
                    <a:pt x="2229" y="1071"/>
                  </a:lnTo>
                  <a:lnTo>
                    <a:pt x="2224" y="1060"/>
                  </a:lnTo>
                  <a:lnTo>
                    <a:pt x="2226" y="1046"/>
                  </a:lnTo>
                  <a:lnTo>
                    <a:pt x="2235" y="1035"/>
                  </a:lnTo>
                  <a:lnTo>
                    <a:pt x="2254" y="1024"/>
                  </a:lnTo>
                  <a:lnTo>
                    <a:pt x="2263" y="1008"/>
                  </a:lnTo>
                  <a:lnTo>
                    <a:pt x="2270" y="988"/>
                  </a:lnTo>
                  <a:lnTo>
                    <a:pt x="2272" y="964"/>
                  </a:lnTo>
                  <a:lnTo>
                    <a:pt x="2260" y="942"/>
                  </a:lnTo>
                  <a:lnTo>
                    <a:pt x="2245" y="938"/>
                  </a:lnTo>
                  <a:lnTo>
                    <a:pt x="2232" y="927"/>
                  </a:lnTo>
                  <a:lnTo>
                    <a:pt x="2223" y="915"/>
                  </a:lnTo>
                  <a:lnTo>
                    <a:pt x="2214" y="901"/>
                  </a:lnTo>
                  <a:lnTo>
                    <a:pt x="2207" y="887"/>
                  </a:lnTo>
                  <a:lnTo>
                    <a:pt x="2199" y="876"/>
                  </a:lnTo>
                  <a:lnTo>
                    <a:pt x="2192" y="865"/>
                  </a:lnTo>
                  <a:lnTo>
                    <a:pt x="2185" y="861"/>
                  </a:lnTo>
                  <a:lnTo>
                    <a:pt x="2185" y="855"/>
                  </a:lnTo>
                  <a:lnTo>
                    <a:pt x="2183" y="849"/>
                  </a:lnTo>
                  <a:lnTo>
                    <a:pt x="2179" y="845"/>
                  </a:lnTo>
                  <a:lnTo>
                    <a:pt x="2174" y="840"/>
                  </a:lnTo>
                  <a:lnTo>
                    <a:pt x="2167" y="836"/>
                  </a:lnTo>
                  <a:lnTo>
                    <a:pt x="2161" y="834"/>
                  </a:lnTo>
                  <a:lnTo>
                    <a:pt x="2154" y="833"/>
                  </a:lnTo>
                  <a:lnTo>
                    <a:pt x="2146" y="832"/>
                  </a:lnTo>
                  <a:lnTo>
                    <a:pt x="2141" y="833"/>
                  </a:lnTo>
                  <a:lnTo>
                    <a:pt x="2136" y="843"/>
                  </a:lnTo>
                  <a:lnTo>
                    <a:pt x="2132" y="857"/>
                  </a:lnTo>
                  <a:lnTo>
                    <a:pt x="2129" y="868"/>
                  </a:lnTo>
                  <a:lnTo>
                    <a:pt x="2124" y="880"/>
                  </a:lnTo>
                  <a:lnTo>
                    <a:pt x="2118" y="892"/>
                  </a:lnTo>
                  <a:lnTo>
                    <a:pt x="2113" y="902"/>
                  </a:lnTo>
                  <a:lnTo>
                    <a:pt x="2105" y="910"/>
                  </a:lnTo>
                  <a:lnTo>
                    <a:pt x="2096" y="917"/>
                  </a:lnTo>
                  <a:lnTo>
                    <a:pt x="2080" y="912"/>
                  </a:lnTo>
                  <a:lnTo>
                    <a:pt x="2071" y="898"/>
                  </a:lnTo>
                  <a:lnTo>
                    <a:pt x="2067" y="880"/>
                  </a:lnTo>
                  <a:lnTo>
                    <a:pt x="2058" y="867"/>
                  </a:lnTo>
                  <a:lnTo>
                    <a:pt x="2043" y="871"/>
                  </a:lnTo>
                  <a:lnTo>
                    <a:pt x="2032" y="880"/>
                  </a:lnTo>
                  <a:lnTo>
                    <a:pt x="2021" y="892"/>
                  </a:lnTo>
                  <a:lnTo>
                    <a:pt x="2011" y="905"/>
                  </a:lnTo>
                  <a:lnTo>
                    <a:pt x="2001" y="918"/>
                  </a:lnTo>
                  <a:lnTo>
                    <a:pt x="1990" y="930"/>
                  </a:lnTo>
                  <a:lnTo>
                    <a:pt x="1976" y="938"/>
                  </a:lnTo>
                  <a:lnTo>
                    <a:pt x="1958" y="942"/>
                  </a:lnTo>
                  <a:lnTo>
                    <a:pt x="1946" y="924"/>
                  </a:lnTo>
                  <a:lnTo>
                    <a:pt x="1939" y="907"/>
                  </a:lnTo>
                  <a:lnTo>
                    <a:pt x="1936" y="889"/>
                  </a:lnTo>
                  <a:lnTo>
                    <a:pt x="1945" y="870"/>
                  </a:lnTo>
                  <a:lnTo>
                    <a:pt x="1940" y="854"/>
                  </a:lnTo>
                  <a:lnTo>
                    <a:pt x="1933" y="846"/>
                  </a:lnTo>
                  <a:lnTo>
                    <a:pt x="1926" y="843"/>
                  </a:lnTo>
                  <a:lnTo>
                    <a:pt x="1915" y="843"/>
                  </a:lnTo>
                  <a:lnTo>
                    <a:pt x="1903" y="848"/>
                  </a:lnTo>
                  <a:lnTo>
                    <a:pt x="1890" y="851"/>
                  </a:lnTo>
                  <a:lnTo>
                    <a:pt x="1877" y="855"/>
                  </a:lnTo>
                  <a:lnTo>
                    <a:pt x="1864" y="855"/>
                  </a:lnTo>
                  <a:lnTo>
                    <a:pt x="1856" y="873"/>
                  </a:lnTo>
                  <a:lnTo>
                    <a:pt x="1859" y="889"/>
                  </a:lnTo>
                  <a:lnTo>
                    <a:pt x="1865" y="905"/>
                  </a:lnTo>
                  <a:lnTo>
                    <a:pt x="1864" y="924"/>
                  </a:lnTo>
                  <a:lnTo>
                    <a:pt x="1843" y="912"/>
                  </a:lnTo>
                  <a:lnTo>
                    <a:pt x="1822" y="901"/>
                  </a:lnTo>
                  <a:lnTo>
                    <a:pt x="1799" y="890"/>
                  </a:lnTo>
                  <a:lnTo>
                    <a:pt x="1777" y="880"/>
                  </a:lnTo>
                  <a:lnTo>
                    <a:pt x="1752" y="874"/>
                  </a:lnTo>
                  <a:lnTo>
                    <a:pt x="1728" y="873"/>
                  </a:lnTo>
                  <a:lnTo>
                    <a:pt x="1705" y="876"/>
                  </a:lnTo>
                  <a:lnTo>
                    <a:pt x="1681" y="886"/>
                  </a:lnTo>
                  <a:lnTo>
                    <a:pt x="1663" y="873"/>
                  </a:lnTo>
                  <a:lnTo>
                    <a:pt x="1659" y="854"/>
                  </a:lnTo>
                  <a:lnTo>
                    <a:pt x="1659" y="834"/>
                  </a:lnTo>
                  <a:lnTo>
                    <a:pt x="1656" y="814"/>
                  </a:lnTo>
                  <a:lnTo>
                    <a:pt x="1671" y="814"/>
                  </a:lnTo>
                  <a:lnTo>
                    <a:pt x="1686" y="812"/>
                  </a:lnTo>
                  <a:lnTo>
                    <a:pt x="1702" y="811"/>
                  </a:lnTo>
                  <a:lnTo>
                    <a:pt x="1718" y="809"/>
                  </a:lnTo>
                  <a:lnTo>
                    <a:pt x="1734" y="808"/>
                  </a:lnTo>
                  <a:lnTo>
                    <a:pt x="1750" y="807"/>
                  </a:lnTo>
                  <a:lnTo>
                    <a:pt x="1767" y="805"/>
                  </a:lnTo>
                  <a:lnTo>
                    <a:pt x="1781" y="802"/>
                  </a:lnTo>
                  <a:lnTo>
                    <a:pt x="1821" y="793"/>
                  </a:lnTo>
                  <a:lnTo>
                    <a:pt x="1856" y="780"/>
                  </a:lnTo>
                  <a:lnTo>
                    <a:pt x="1887" y="764"/>
                  </a:lnTo>
                  <a:lnTo>
                    <a:pt x="1914" y="745"/>
                  </a:lnTo>
                  <a:lnTo>
                    <a:pt x="1936" y="723"/>
                  </a:lnTo>
                  <a:lnTo>
                    <a:pt x="1956" y="696"/>
                  </a:lnTo>
                  <a:lnTo>
                    <a:pt x="1974" y="667"/>
                  </a:lnTo>
                  <a:lnTo>
                    <a:pt x="1989" y="633"/>
                  </a:lnTo>
                  <a:lnTo>
                    <a:pt x="2008" y="570"/>
                  </a:lnTo>
                  <a:lnTo>
                    <a:pt x="2011" y="511"/>
                  </a:lnTo>
                  <a:lnTo>
                    <a:pt x="2007" y="458"/>
                  </a:lnTo>
                  <a:lnTo>
                    <a:pt x="2002" y="408"/>
                  </a:lnTo>
                  <a:lnTo>
                    <a:pt x="2009" y="390"/>
                  </a:lnTo>
                  <a:lnTo>
                    <a:pt x="2012" y="372"/>
                  </a:lnTo>
                  <a:lnTo>
                    <a:pt x="2012" y="353"/>
                  </a:lnTo>
                  <a:lnTo>
                    <a:pt x="2008" y="335"/>
                  </a:lnTo>
                  <a:lnTo>
                    <a:pt x="2002" y="318"/>
                  </a:lnTo>
                  <a:lnTo>
                    <a:pt x="1995" y="302"/>
                  </a:lnTo>
                  <a:lnTo>
                    <a:pt x="1986" y="287"/>
                  </a:lnTo>
                  <a:lnTo>
                    <a:pt x="1977" y="275"/>
                  </a:lnTo>
                  <a:lnTo>
                    <a:pt x="1982" y="271"/>
                  </a:lnTo>
                  <a:lnTo>
                    <a:pt x="1990" y="268"/>
                  </a:lnTo>
                  <a:lnTo>
                    <a:pt x="2001" y="266"/>
                  </a:lnTo>
                  <a:lnTo>
                    <a:pt x="2012" y="265"/>
                  </a:lnTo>
                  <a:lnTo>
                    <a:pt x="2023" y="262"/>
                  </a:lnTo>
                  <a:lnTo>
                    <a:pt x="2033" y="256"/>
                  </a:lnTo>
                  <a:lnTo>
                    <a:pt x="2039" y="249"/>
                  </a:lnTo>
                  <a:lnTo>
                    <a:pt x="2042" y="237"/>
                  </a:lnTo>
                  <a:lnTo>
                    <a:pt x="2037" y="205"/>
                  </a:lnTo>
                  <a:lnTo>
                    <a:pt x="2021" y="182"/>
                  </a:lnTo>
                  <a:lnTo>
                    <a:pt x="1998" y="168"/>
                  </a:lnTo>
                  <a:lnTo>
                    <a:pt x="1968" y="159"/>
                  </a:lnTo>
                  <a:lnTo>
                    <a:pt x="1936" y="153"/>
                  </a:lnTo>
                  <a:lnTo>
                    <a:pt x="1903" y="149"/>
                  </a:lnTo>
                  <a:lnTo>
                    <a:pt x="1876" y="141"/>
                  </a:lnTo>
                  <a:lnTo>
                    <a:pt x="1853" y="128"/>
                  </a:lnTo>
                  <a:lnTo>
                    <a:pt x="1843" y="118"/>
                  </a:lnTo>
                  <a:lnTo>
                    <a:pt x="1836" y="104"/>
                  </a:lnTo>
                  <a:lnTo>
                    <a:pt x="1833" y="88"/>
                  </a:lnTo>
                  <a:lnTo>
                    <a:pt x="1831" y="68"/>
                  </a:lnTo>
                  <a:lnTo>
                    <a:pt x="1809" y="54"/>
                  </a:lnTo>
                  <a:lnTo>
                    <a:pt x="1784" y="44"/>
                  </a:lnTo>
                  <a:lnTo>
                    <a:pt x="1759" y="35"/>
                  </a:lnTo>
                  <a:lnTo>
                    <a:pt x="1733" y="29"/>
                  </a:lnTo>
                  <a:lnTo>
                    <a:pt x="1706" y="25"/>
                  </a:lnTo>
                  <a:lnTo>
                    <a:pt x="1678" y="23"/>
                  </a:lnTo>
                  <a:lnTo>
                    <a:pt x="1650" y="23"/>
                  </a:lnTo>
                  <a:lnTo>
                    <a:pt x="1622" y="26"/>
                  </a:lnTo>
                  <a:lnTo>
                    <a:pt x="1594" y="29"/>
                  </a:lnTo>
                  <a:lnTo>
                    <a:pt x="1568" y="35"/>
                  </a:lnTo>
                  <a:lnTo>
                    <a:pt x="1541" y="41"/>
                  </a:lnTo>
                  <a:lnTo>
                    <a:pt x="1515" y="50"/>
                  </a:lnTo>
                  <a:lnTo>
                    <a:pt x="1490" y="60"/>
                  </a:lnTo>
                  <a:lnTo>
                    <a:pt x="1466" y="71"/>
                  </a:lnTo>
                  <a:lnTo>
                    <a:pt x="1446" y="82"/>
                  </a:lnTo>
                  <a:lnTo>
                    <a:pt x="1425" y="96"/>
                  </a:lnTo>
                  <a:lnTo>
                    <a:pt x="1447" y="209"/>
                  </a:lnTo>
                  <a:lnTo>
                    <a:pt x="1443" y="212"/>
                  </a:lnTo>
                  <a:lnTo>
                    <a:pt x="1431" y="219"/>
                  </a:lnTo>
                  <a:lnTo>
                    <a:pt x="1413" y="232"/>
                  </a:lnTo>
                  <a:lnTo>
                    <a:pt x="1393" y="249"/>
                  </a:lnTo>
                  <a:lnTo>
                    <a:pt x="1369" y="272"/>
                  </a:lnTo>
                  <a:lnTo>
                    <a:pt x="1347" y="299"/>
                  </a:lnTo>
                  <a:lnTo>
                    <a:pt x="1326" y="330"/>
                  </a:lnTo>
                  <a:lnTo>
                    <a:pt x="1310" y="365"/>
                  </a:lnTo>
                  <a:lnTo>
                    <a:pt x="1285" y="368"/>
                  </a:lnTo>
                  <a:lnTo>
                    <a:pt x="1266" y="377"/>
                  </a:lnTo>
                  <a:lnTo>
                    <a:pt x="1250" y="388"/>
                  </a:lnTo>
                  <a:lnTo>
                    <a:pt x="1239" y="405"/>
                  </a:lnTo>
                  <a:lnTo>
                    <a:pt x="1234" y="422"/>
                  </a:lnTo>
                  <a:lnTo>
                    <a:pt x="1231" y="440"/>
                  </a:lnTo>
                  <a:lnTo>
                    <a:pt x="1231" y="458"/>
                  </a:lnTo>
                  <a:lnTo>
                    <a:pt x="1235" y="474"/>
                  </a:lnTo>
                  <a:lnTo>
                    <a:pt x="1239" y="483"/>
                  </a:lnTo>
                  <a:lnTo>
                    <a:pt x="1245" y="492"/>
                  </a:lnTo>
                  <a:lnTo>
                    <a:pt x="1253" y="500"/>
                  </a:lnTo>
                  <a:lnTo>
                    <a:pt x="1262" y="506"/>
                  </a:lnTo>
                  <a:lnTo>
                    <a:pt x="1272" y="512"/>
                  </a:lnTo>
                  <a:lnTo>
                    <a:pt x="1282" y="517"/>
                  </a:lnTo>
                  <a:lnTo>
                    <a:pt x="1295" y="519"/>
                  </a:lnTo>
                  <a:lnTo>
                    <a:pt x="1307" y="521"/>
                  </a:lnTo>
                  <a:lnTo>
                    <a:pt x="1323" y="533"/>
                  </a:lnTo>
                  <a:lnTo>
                    <a:pt x="1328" y="553"/>
                  </a:lnTo>
                  <a:lnTo>
                    <a:pt x="1328" y="577"/>
                  </a:lnTo>
                  <a:lnTo>
                    <a:pt x="1335" y="596"/>
                  </a:lnTo>
                  <a:lnTo>
                    <a:pt x="1345" y="625"/>
                  </a:lnTo>
                  <a:lnTo>
                    <a:pt x="1359" y="653"/>
                  </a:lnTo>
                  <a:lnTo>
                    <a:pt x="1373" y="677"/>
                  </a:lnTo>
                  <a:lnTo>
                    <a:pt x="1393" y="701"/>
                  </a:lnTo>
                  <a:lnTo>
                    <a:pt x="1415" y="723"/>
                  </a:lnTo>
                  <a:lnTo>
                    <a:pt x="1443" y="745"/>
                  </a:lnTo>
                  <a:lnTo>
                    <a:pt x="1475" y="767"/>
                  </a:lnTo>
                  <a:lnTo>
                    <a:pt x="1513" y="792"/>
                  </a:lnTo>
                  <a:lnTo>
                    <a:pt x="1522" y="809"/>
                  </a:lnTo>
                  <a:lnTo>
                    <a:pt x="1528" y="829"/>
                  </a:lnTo>
                  <a:lnTo>
                    <a:pt x="1529" y="849"/>
                  </a:lnTo>
                  <a:lnTo>
                    <a:pt x="1529" y="873"/>
                  </a:lnTo>
                  <a:lnTo>
                    <a:pt x="1513" y="883"/>
                  </a:lnTo>
                  <a:lnTo>
                    <a:pt x="1496" y="889"/>
                  </a:lnTo>
                  <a:lnTo>
                    <a:pt x="1478" y="889"/>
                  </a:lnTo>
                  <a:lnTo>
                    <a:pt x="1460" y="886"/>
                  </a:lnTo>
                  <a:lnTo>
                    <a:pt x="1443" y="883"/>
                  </a:lnTo>
                  <a:lnTo>
                    <a:pt x="1425" y="880"/>
                  </a:lnTo>
                  <a:lnTo>
                    <a:pt x="1407" y="880"/>
                  </a:lnTo>
                  <a:lnTo>
                    <a:pt x="1391" y="883"/>
                  </a:lnTo>
                  <a:lnTo>
                    <a:pt x="1378" y="1024"/>
                  </a:lnTo>
                  <a:lnTo>
                    <a:pt x="1372" y="1026"/>
                  </a:lnTo>
                  <a:lnTo>
                    <a:pt x="1366" y="1026"/>
                  </a:lnTo>
                  <a:lnTo>
                    <a:pt x="1360" y="1026"/>
                  </a:lnTo>
                  <a:lnTo>
                    <a:pt x="1354" y="1026"/>
                  </a:lnTo>
                  <a:lnTo>
                    <a:pt x="1347" y="1026"/>
                  </a:lnTo>
                  <a:lnTo>
                    <a:pt x="1341" y="1026"/>
                  </a:lnTo>
                  <a:lnTo>
                    <a:pt x="1335" y="1026"/>
                  </a:lnTo>
                  <a:lnTo>
                    <a:pt x="1329" y="1024"/>
                  </a:lnTo>
                  <a:lnTo>
                    <a:pt x="1312" y="1030"/>
                  </a:lnTo>
                  <a:lnTo>
                    <a:pt x="1292" y="1038"/>
                  </a:lnTo>
                  <a:lnTo>
                    <a:pt x="1273" y="1043"/>
                  </a:lnTo>
                  <a:lnTo>
                    <a:pt x="1256" y="1048"/>
                  </a:lnTo>
                  <a:lnTo>
                    <a:pt x="1236" y="1051"/>
                  </a:lnTo>
                  <a:lnTo>
                    <a:pt x="1220" y="1054"/>
                  </a:lnTo>
                  <a:lnTo>
                    <a:pt x="1204" y="1052"/>
                  </a:lnTo>
                  <a:lnTo>
                    <a:pt x="1191" y="1049"/>
                  </a:lnTo>
                  <a:lnTo>
                    <a:pt x="1188" y="754"/>
                  </a:lnTo>
                  <a:lnTo>
                    <a:pt x="1169" y="742"/>
                  </a:lnTo>
                  <a:lnTo>
                    <a:pt x="1147" y="733"/>
                  </a:lnTo>
                  <a:lnTo>
                    <a:pt x="1125" y="727"/>
                  </a:lnTo>
                  <a:lnTo>
                    <a:pt x="1101" y="724"/>
                  </a:lnTo>
                  <a:lnTo>
                    <a:pt x="1077" y="724"/>
                  </a:lnTo>
                  <a:lnTo>
                    <a:pt x="1054" y="723"/>
                  </a:lnTo>
                  <a:lnTo>
                    <a:pt x="1032" y="723"/>
                  </a:lnTo>
                  <a:lnTo>
                    <a:pt x="1011" y="723"/>
                  </a:lnTo>
                  <a:lnTo>
                    <a:pt x="1010" y="709"/>
                  </a:lnTo>
                  <a:lnTo>
                    <a:pt x="1014" y="699"/>
                  </a:lnTo>
                  <a:lnTo>
                    <a:pt x="1024" y="690"/>
                  </a:lnTo>
                  <a:lnTo>
                    <a:pt x="1036" y="684"/>
                  </a:lnTo>
                  <a:lnTo>
                    <a:pt x="1051" y="678"/>
                  </a:lnTo>
                  <a:lnTo>
                    <a:pt x="1064" y="673"/>
                  </a:lnTo>
                  <a:lnTo>
                    <a:pt x="1076" y="667"/>
                  </a:lnTo>
                  <a:lnTo>
                    <a:pt x="1083" y="659"/>
                  </a:lnTo>
                  <a:lnTo>
                    <a:pt x="1085" y="637"/>
                  </a:lnTo>
                  <a:lnTo>
                    <a:pt x="1079" y="620"/>
                  </a:lnTo>
                  <a:lnTo>
                    <a:pt x="1069" y="606"/>
                  </a:lnTo>
                  <a:lnTo>
                    <a:pt x="1054" y="596"/>
                  </a:lnTo>
                  <a:lnTo>
                    <a:pt x="1036" y="586"/>
                  </a:lnTo>
                  <a:lnTo>
                    <a:pt x="1019" y="574"/>
                  </a:lnTo>
                  <a:lnTo>
                    <a:pt x="1004" y="562"/>
                  </a:lnTo>
                  <a:lnTo>
                    <a:pt x="992" y="546"/>
                  </a:lnTo>
                  <a:lnTo>
                    <a:pt x="1002" y="540"/>
                  </a:lnTo>
                  <a:lnTo>
                    <a:pt x="1011" y="531"/>
                  </a:lnTo>
                  <a:lnTo>
                    <a:pt x="1017" y="519"/>
                  </a:lnTo>
                  <a:lnTo>
                    <a:pt x="1020" y="505"/>
                  </a:lnTo>
                  <a:lnTo>
                    <a:pt x="1011" y="487"/>
                  </a:lnTo>
                  <a:lnTo>
                    <a:pt x="1010" y="471"/>
                  </a:lnTo>
                  <a:lnTo>
                    <a:pt x="1016" y="456"/>
                  </a:lnTo>
                  <a:lnTo>
                    <a:pt x="1023" y="440"/>
                  </a:lnTo>
                  <a:lnTo>
                    <a:pt x="1032" y="425"/>
                  </a:lnTo>
                  <a:lnTo>
                    <a:pt x="1038" y="411"/>
                  </a:lnTo>
                  <a:lnTo>
                    <a:pt x="1038" y="397"/>
                  </a:lnTo>
                  <a:lnTo>
                    <a:pt x="1029" y="383"/>
                  </a:lnTo>
                  <a:lnTo>
                    <a:pt x="1005" y="368"/>
                  </a:lnTo>
                  <a:lnTo>
                    <a:pt x="986" y="352"/>
                  </a:lnTo>
                  <a:lnTo>
                    <a:pt x="970" y="335"/>
                  </a:lnTo>
                  <a:lnTo>
                    <a:pt x="954" y="319"/>
                  </a:lnTo>
                  <a:lnTo>
                    <a:pt x="938" y="303"/>
                  </a:lnTo>
                  <a:lnTo>
                    <a:pt x="918" y="290"/>
                  </a:lnTo>
                  <a:lnTo>
                    <a:pt x="895" y="280"/>
                  </a:lnTo>
                  <a:lnTo>
                    <a:pt x="865" y="272"/>
                  </a:lnTo>
                  <a:lnTo>
                    <a:pt x="842" y="266"/>
                  </a:lnTo>
                  <a:lnTo>
                    <a:pt x="820" y="268"/>
                  </a:lnTo>
                  <a:lnTo>
                    <a:pt x="801" y="277"/>
                  </a:lnTo>
                  <a:lnTo>
                    <a:pt x="783" y="290"/>
                  </a:lnTo>
                  <a:lnTo>
                    <a:pt x="765" y="306"/>
                  </a:lnTo>
                  <a:lnTo>
                    <a:pt x="748" y="321"/>
                  </a:lnTo>
                  <a:lnTo>
                    <a:pt x="729" y="334"/>
                  </a:lnTo>
                  <a:lnTo>
                    <a:pt x="706" y="341"/>
                  </a:lnTo>
                  <a:lnTo>
                    <a:pt x="695" y="344"/>
                  </a:lnTo>
                  <a:lnTo>
                    <a:pt x="683" y="343"/>
                  </a:lnTo>
                  <a:lnTo>
                    <a:pt x="671" y="338"/>
                  </a:lnTo>
                  <a:lnTo>
                    <a:pt x="659" y="333"/>
                  </a:lnTo>
                  <a:lnTo>
                    <a:pt x="650" y="325"/>
                  </a:lnTo>
                  <a:lnTo>
                    <a:pt x="642" y="315"/>
                  </a:lnTo>
                  <a:lnTo>
                    <a:pt x="634" y="305"/>
                  </a:lnTo>
                  <a:lnTo>
                    <a:pt x="630" y="294"/>
                  </a:lnTo>
                  <a:lnTo>
                    <a:pt x="624" y="284"/>
                  </a:lnTo>
                  <a:lnTo>
                    <a:pt x="614" y="275"/>
                  </a:lnTo>
                  <a:lnTo>
                    <a:pt x="600" y="268"/>
                  </a:lnTo>
                  <a:lnTo>
                    <a:pt x="587" y="259"/>
                  </a:lnTo>
                  <a:lnTo>
                    <a:pt x="572" y="252"/>
                  </a:lnTo>
                  <a:lnTo>
                    <a:pt x="562" y="241"/>
                  </a:lnTo>
                  <a:lnTo>
                    <a:pt x="553" y="228"/>
                  </a:lnTo>
                  <a:lnTo>
                    <a:pt x="552" y="212"/>
                  </a:lnTo>
                  <a:lnTo>
                    <a:pt x="537" y="194"/>
                  </a:lnTo>
                  <a:lnTo>
                    <a:pt x="519" y="181"/>
                  </a:lnTo>
                  <a:lnTo>
                    <a:pt x="500" y="171"/>
                  </a:lnTo>
                  <a:lnTo>
                    <a:pt x="480" y="162"/>
                  </a:lnTo>
                  <a:lnTo>
                    <a:pt x="458" y="157"/>
                  </a:lnTo>
                  <a:lnTo>
                    <a:pt x="436" y="154"/>
                  </a:lnTo>
                  <a:lnTo>
                    <a:pt x="412" y="153"/>
                  </a:lnTo>
                  <a:lnTo>
                    <a:pt x="388" y="153"/>
                  </a:lnTo>
                  <a:lnTo>
                    <a:pt x="377" y="144"/>
                  </a:lnTo>
                  <a:lnTo>
                    <a:pt x="378" y="126"/>
                  </a:lnTo>
                  <a:lnTo>
                    <a:pt x="384" y="107"/>
                  </a:lnTo>
                  <a:lnTo>
                    <a:pt x="385" y="91"/>
                  </a:lnTo>
                  <a:lnTo>
                    <a:pt x="375" y="79"/>
                  </a:lnTo>
                  <a:lnTo>
                    <a:pt x="365" y="68"/>
                  </a:lnTo>
                  <a:lnTo>
                    <a:pt x="352" y="57"/>
                  </a:lnTo>
                  <a:lnTo>
                    <a:pt x="338" y="46"/>
                  </a:lnTo>
                  <a:lnTo>
                    <a:pt x="324" y="37"/>
                  </a:lnTo>
                  <a:lnTo>
                    <a:pt x="306" y="28"/>
                  </a:lnTo>
                  <a:lnTo>
                    <a:pt x="288" y="22"/>
                  </a:lnTo>
                  <a:lnTo>
                    <a:pt x="268" y="18"/>
                  </a:lnTo>
                  <a:lnTo>
                    <a:pt x="241" y="16"/>
                  </a:lnTo>
                  <a:lnTo>
                    <a:pt x="213" y="12"/>
                  </a:lnTo>
                  <a:lnTo>
                    <a:pt x="184" y="6"/>
                  </a:lnTo>
                  <a:lnTo>
                    <a:pt x="156" y="1"/>
                  </a:lnTo>
                  <a:lnTo>
                    <a:pt x="128" y="0"/>
                  </a:lnTo>
                  <a:lnTo>
                    <a:pt x="101" y="4"/>
                  </a:lnTo>
                  <a:lnTo>
                    <a:pt x="78" y="16"/>
                  </a:lnTo>
                  <a:lnTo>
                    <a:pt x="57" y="35"/>
                  </a:lnTo>
                  <a:lnTo>
                    <a:pt x="57" y="51"/>
                  </a:lnTo>
                  <a:lnTo>
                    <a:pt x="73" y="48"/>
                  </a:lnTo>
                  <a:lnTo>
                    <a:pt x="89" y="46"/>
                  </a:lnTo>
                  <a:lnTo>
                    <a:pt x="104" y="44"/>
                  </a:lnTo>
                  <a:lnTo>
                    <a:pt x="120" y="41"/>
                  </a:lnTo>
                  <a:lnTo>
                    <a:pt x="135" y="40"/>
                  </a:lnTo>
                  <a:lnTo>
                    <a:pt x="151" y="38"/>
                  </a:lnTo>
                  <a:lnTo>
                    <a:pt x="166" y="38"/>
                  </a:lnTo>
                  <a:lnTo>
                    <a:pt x="181" y="37"/>
                  </a:lnTo>
                  <a:lnTo>
                    <a:pt x="197" y="38"/>
                  </a:lnTo>
                  <a:lnTo>
                    <a:pt x="212" y="38"/>
                  </a:lnTo>
                  <a:lnTo>
                    <a:pt x="226" y="40"/>
                  </a:lnTo>
                  <a:lnTo>
                    <a:pt x="241" y="41"/>
                  </a:lnTo>
                  <a:lnTo>
                    <a:pt x="257" y="44"/>
                  </a:lnTo>
                  <a:lnTo>
                    <a:pt x="272" y="47"/>
                  </a:lnTo>
                  <a:lnTo>
                    <a:pt x="288" y="50"/>
                  </a:lnTo>
                  <a:lnTo>
                    <a:pt x="303" y="54"/>
                  </a:lnTo>
                  <a:lnTo>
                    <a:pt x="321" y="62"/>
                  </a:lnTo>
                  <a:lnTo>
                    <a:pt x="334" y="74"/>
                  </a:lnTo>
                  <a:lnTo>
                    <a:pt x="343" y="88"/>
                  </a:lnTo>
                  <a:lnTo>
                    <a:pt x="347" y="106"/>
                  </a:lnTo>
                  <a:lnTo>
                    <a:pt x="350" y="124"/>
                  </a:lnTo>
                  <a:lnTo>
                    <a:pt x="353" y="141"/>
                  </a:lnTo>
                  <a:lnTo>
                    <a:pt x="356" y="159"/>
                  </a:lnTo>
                  <a:lnTo>
                    <a:pt x="359" y="175"/>
                  </a:lnTo>
                  <a:lnTo>
                    <a:pt x="378" y="171"/>
                  </a:lnTo>
                  <a:lnTo>
                    <a:pt x="399" y="169"/>
                  </a:lnTo>
                  <a:lnTo>
                    <a:pt x="418" y="169"/>
                  </a:lnTo>
                  <a:lnTo>
                    <a:pt x="437" y="172"/>
                  </a:lnTo>
                  <a:lnTo>
                    <a:pt x="456" y="177"/>
                  </a:lnTo>
                  <a:lnTo>
                    <a:pt x="475" y="184"/>
                  </a:lnTo>
                  <a:lnTo>
                    <a:pt x="493" y="191"/>
                  </a:lnTo>
                  <a:lnTo>
                    <a:pt x="511" y="200"/>
                  </a:lnTo>
                  <a:lnTo>
                    <a:pt x="524" y="212"/>
                  </a:lnTo>
                  <a:lnTo>
                    <a:pt x="524" y="230"/>
                  </a:lnTo>
                  <a:lnTo>
                    <a:pt x="518" y="250"/>
                  </a:lnTo>
                  <a:lnTo>
                    <a:pt x="519" y="269"/>
                  </a:lnTo>
                  <a:lnTo>
                    <a:pt x="533" y="269"/>
                  </a:lnTo>
                  <a:lnTo>
                    <a:pt x="546" y="271"/>
                  </a:lnTo>
                  <a:lnTo>
                    <a:pt x="556" y="272"/>
                  </a:lnTo>
                  <a:lnTo>
                    <a:pt x="567" y="274"/>
                  </a:lnTo>
                  <a:lnTo>
                    <a:pt x="577" y="277"/>
                  </a:lnTo>
                  <a:lnTo>
                    <a:pt x="586" y="280"/>
                  </a:lnTo>
                  <a:lnTo>
                    <a:pt x="596" y="284"/>
                  </a:lnTo>
                  <a:lnTo>
                    <a:pt x="605" y="288"/>
                  </a:lnTo>
                  <a:lnTo>
                    <a:pt x="620" y="309"/>
                  </a:lnTo>
                  <a:lnTo>
                    <a:pt x="630" y="330"/>
                  </a:lnTo>
                  <a:lnTo>
                    <a:pt x="637" y="352"/>
                  </a:lnTo>
                  <a:lnTo>
                    <a:pt x="646" y="372"/>
                  </a:lnTo>
                  <a:lnTo>
                    <a:pt x="667" y="363"/>
                  </a:lnTo>
                  <a:lnTo>
                    <a:pt x="689" y="359"/>
                  </a:lnTo>
                  <a:lnTo>
                    <a:pt x="711" y="356"/>
                  </a:lnTo>
                  <a:lnTo>
                    <a:pt x="733" y="355"/>
                  </a:lnTo>
                  <a:lnTo>
                    <a:pt x="754" y="352"/>
                  </a:lnTo>
                  <a:lnTo>
                    <a:pt x="770" y="344"/>
                  </a:lnTo>
                  <a:lnTo>
                    <a:pt x="784" y="330"/>
                  </a:lnTo>
                  <a:lnTo>
                    <a:pt x="793" y="306"/>
                  </a:lnTo>
                  <a:lnTo>
                    <a:pt x="804" y="303"/>
                  </a:lnTo>
                  <a:lnTo>
                    <a:pt x="815" y="300"/>
                  </a:lnTo>
                  <a:lnTo>
                    <a:pt x="827" y="299"/>
                  </a:lnTo>
                  <a:lnTo>
                    <a:pt x="839" y="299"/>
                  </a:lnTo>
                  <a:lnTo>
                    <a:pt x="852" y="300"/>
                  </a:lnTo>
                  <a:lnTo>
                    <a:pt x="865" y="300"/>
                  </a:lnTo>
                  <a:lnTo>
                    <a:pt x="879" y="302"/>
                  </a:lnTo>
                  <a:lnTo>
                    <a:pt x="892" y="303"/>
                  </a:lnTo>
                  <a:lnTo>
                    <a:pt x="901" y="308"/>
                  </a:lnTo>
                  <a:lnTo>
                    <a:pt x="908" y="312"/>
                  </a:lnTo>
                  <a:lnTo>
                    <a:pt x="916" y="316"/>
                  </a:lnTo>
                  <a:lnTo>
                    <a:pt x="921" y="322"/>
                  </a:lnTo>
                  <a:lnTo>
                    <a:pt x="929" y="328"/>
                  </a:lnTo>
                  <a:lnTo>
                    <a:pt x="933" y="335"/>
                  </a:lnTo>
                  <a:lnTo>
                    <a:pt x="938" y="343"/>
                  </a:lnTo>
                  <a:lnTo>
                    <a:pt x="942" y="350"/>
                  </a:lnTo>
                  <a:lnTo>
                    <a:pt x="941" y="362"/>
                  </a:lnTo>
                  <a:lnTo>
                    <a:pt x="945" y="369"/>
                  </a:lnTo>
                  <a:lnTo>
                    <a:pt x="954" y="372"/>
                  </a:lnTo>
                  <a:lnTo>
                    <a:pt x="966" y="374"/>
                  </a:lnTo>
                  <a:lnTo>
                    <a:pt x="979" y="377"/>
                  </a:lnTo>
                  <a:lnTo>
                    <a:pt x="991" y="381"/>
                  </a:lnTo>
                  <a:lnTo>
                    <a:pt x="999" y="388"/>
                  </a:lnTo>
                  <a:lnTo>
                    <a:pt x="1004" y="403"/>
                  </a:lnTo>
                  <a:lnTo>
                    <a:pt x="999" y="414"/>
                  </a:lnTo>
                  <a:lnTo>
                    <a:pt x="995" y="427"/>
                  </a:lnTo>
                  <a:lnTo>
                    <a:pt x="988" y="440"/>
                  </a:lnTo>
                  <a:lnTo>
                    <a:pt x="973" y="449"/>
                  </a:lnTo>
                  <a:lnTo>
                    <a:pt x="976" y="462"/>
                  </a:lnTo>
                  <a:lnTo>
                    <a:pt x="982" y="477"/>
                  </a:lnTo>
                  <a:lnTo>
                    <a:pt x="991" y="490"/>
                  </a:lnTo>
                  <a:lnTo>
                    <a:pt x="998" y="505"/>
                  </a:lnTo>
                  <a:lnTo>
                    <a:pt x="994" y="514"/>
                  </a:lnTo>
                  <a:lnTo>
                    <a:pt x="985" y="521"/>
                  </a:lnTo>
                  <a:lnTo>
                    <a:pt x="976" y="524"/>
                  </a:lnTo>
                  <a:lnTo>
                    <a:pt x="966" y="527"/>
                  </a:lnTo>
                  <a:lnTo>
                    <a:pt x="955" y="530"/>
                  </a:lnTo>
                  <a:lnTo>
                    <a:pt x="946" y="533"/>
                  </a:lnTo>
                  <a:lnTo>
                    <a:pt x="939" y="540"/>
                  </a:lnTo>
                  <a:lnTo>
                    <a:pt x="936" y="549"/>
                  </a:lnTo>
                  <a:lnTo>
                    <a:pt x="955" y="556"/>
                  </a:lnTo>
                  <a:lnTo>
                    <a:pt x="971" y="565"/>
                  </a:lnTo>
                  <a:lnTo>
                    <a:pt x="985" y="575"/>
                  </a:lnTo>
                  <a:lnTo>
                    <a:pt x="996" y="587"/>
                  </a:lnTo>
                  <a:lnTo>
                    <a:pt x="1008" y="599"/>
                  </a:lnTo>
                  <a:lnTo>
                    <a:pt x="1022" y="609"/>
                  </a:lnTo>
                  <a:lnTo>
                    <a:pt x="1038" y="617"/>
                  </a:lnTo>
                  <a:lnTo>
                    <a:pt x="1058" y="621"/>
                  </a:lnTo>
                  <a:lnTo>
                    <a:pt x="1064" y="625"/>
                  </a:lnTo>
                  <a:lnTo>
                    <a:pt x="1066" y="633"/>
                  </a:lnTo>
                  <a:lnTo>
                    <a:pt x="1064" y="640"/>
                  </a:lnTo>
                  <a:lnTo>
                    <a:pt x="1061" y="646"/>
                  </a:lnTo>
                  <a:lnTo>
                    <a:pt x="1051" y="656"/>
                  </a:lnTo>
                  <a:lnTo>
                    <a:pt x="1038" y="664"/>
                  </a:lnTo>
                  <a:lnTo>
                    <a:pt x="1023" y="671"/>
                  </a:lnTo>
                  <a:lnTo>
                    <a:pt x="1007" y="674"/>
                  </a:lnTo>
                  <a:lnTo>
                    <a:pt x="991" y="674"/>
                  </a:lnTo>
                  <a:lnTo>
                    <a:pt x="976" y="673"/>
                  </a:lnTo>
                  <a:lnTo>
                    <a:pt x="963" y="667"/>
                  </a:lnTo>
                  <a:lnTo>
                    <a:pt x="951" y="656"/>
                  </a:lnTo>
                  <a:lnTo>
                    <a:pt x="951" y="665"/>
                  </a:lnTo>
                  <a:lnTo>
                    <a:pt x="957" y="668"/>
                  </a:lnTo>
                  <a:lnTo>
                    <a:pt x="963" y="673"/>
                  </a:lnTo>
                  <a:lnTo>
                    <a:pt x="966" y="678"/>
                  </a:lnTo>
                  <a:lnTo>
                    <a:pt x="970" y="681"/>
                  </a:lnTo>
                  <a:lnTo>
                    <a:pt x="970" y="695"/>
                  </a:lnTo>
                  <a:lnTo>
                    <a:pt x="971" y="709"/>
                  </a:lnTo>
                  <a:lnTo>
                    <a:pt x="970" y="721"/>
                  </a:lnTo>
                  <a:lnTo>
                    <a:pt x="961" y="728"/>
                  </a:lnTo>
                  <a:lnTo>
                    <a:pt x="948" y="728"/>
                  </a:lnTo>
                  <a:lnTo>
                    <a:pt x="932" y="730"/>
                  </a:lnTo>
                  <a:lnTo>
                    <a:pt x="917" y="731"/>
                  </a:lnTo>
                  <a:lnTo>
                    <a:pt x="902" y="733"/>
                  </a:lnTo>
                  <a:lnTo>
                    <a:pt x="888" y="731"/>
                  </a:lnTo>
                  <a:lnTo>
                    <a:pt x="874" y="727"/>
                  </a:lnTo>
                  <a:lnTo>
                    <a:pt x="864" y="718"/>
                  </a:lnTo>
                  <a:lnTo>
                    <a:pt x="857" y="703"/>
                  </a:lnTo>
                  <a:lnTo>
                    <a:pt x="839" y="703"/>
                  </a:lnTo>
                  <a:lnTo>
                    <a:pt x="824" y="699"/>
                  </a:lnTo>
                  <a:lnTo>
                    <a:pt x="814" y="689"/>
                  </a:lnTo>
                  <a:lnTo>
                    <a:pt x="805" y="680"/>
                  </a:lnTo>
                  <a:lnTo>
                    <a:pt x="796" y="671"/>
                  </a:lnTo>
                  <a:lnTo>
                    <a:pt x="786" y="668"/>
                  </a:lnTo>
                  <a:lnTo>
                    <a:pt x="774" y="671"/>
                  </a:lnTo>
                  <a:lnTo>
                    <a:pt x="756" y="684"/>
                  </a:lnTo>
                  <a:lnTo>
                    <a:pt x="748" y="684"/>
                  </a:lnTo>
                  <a:lnTo>
                    <a:pt x="737" y="683"/>
                  </a:lnTo>
                  <a:lnTo>
                    <a:pt x="730" y="678"/>
                  </a:lnTo>
                  <a:lnTo>
                    <a:pt x="721" y="673"/>
                  </a:lnTo>
                  <a:lnTo>
                    <a:pt x="715" y="667"/>
                  </a:lnTo>
                  <a:lnTo>
                    <a:pt x="709" y="659"/>
                  </a:lnTo>
                  <a:lnTo>
                    <a:pt x="705" y="652"/>
                  </a:lnTo>
                  <a:lnTo>
                    <a:pt x="702" y="643"/>
                  </a:lnTo>
                  <a:lnTo>
                    <a:pt x="693" y="649"/>
                  </a:lnTo>
                  <a:lnTo>
                    <a:pt x="684" y="658"/>
                  </a:lnTo>
                  <a:lnTo>
                    <a:pt x="676" y="667"/>
                  </a:lnTo>
                  <a:lnTo>
                    <a:pt x="665" y="676"/>
                  </a:lnTo>
                  <a:lnTo>
                    <a:pt x="653" y="683"/>
                  </a:lnTo>
                  <a:lnTo>
                    <a:pt x="640" y="689"/>
                  </a:lnTo>
                  <a:lnTo>
                    <a:pt x="627" y="692"/>
                  </a:lnTo>
                  <a:lnTo>
                    <a:pt x="611" y="690"/>
                  </a:lnTo>
                  <a:lnTo>
                    <a:pt x="599" y="671"/>
                  </a:lnTo>
                  <a:lnTo>
                    <a:pt x="586" y="665"/>
                  </a:lnTo>
                  <a:lnTo>
                    <a:pt x="571" y="668"/>
                  </a:lnTo>
                  <a:lnTo>
                    <a:pt x="556" y="677"/>
                  </a:lnTo>
                  <a:lnTo>
                    <a:pt x="542" y="690"/>
                  </a:lnTo>
                  <a:lnTo>
                    <a:pt x="524" y="701"/>
                  </a:lnTo>
                  <a:lnTo>
                    <a:pt x="506" y="709"/>
                  </a:lnTo>
                  <a:lnTo>
                    <a:pt x="489" y="709"/>
                  </a:lnTo>
                  <a:lnTo>
                    <a:pt x="472" y="690"/>
                  </a:lnTo>
                  <a:lnTo>
                    <a:pt x="458" y="683"/>
                  </a:lnTo>
                  <a:lnTo>
                    <a:pt x="444" y="684"/>
                  </a:lnTo>
                  <a:lnTo>
                    <a:pt x="431" y="692"/>
                  </a:lnTo>
                  <a:lnTo>
                    <a:pt x="418" y="703"/>
                  </a:lnTo>
                  <a:lnTo>
                    <a:pt x="403" y="715"/>
                  </a:lnTo>
                  <a:lnTo>
                    <a:pt x="387" y="724"/>
                  </a:lnTo>
                  <a:lnTo>
                    <a:pt x="369" y="728"/>
                  </a:lnTo>
                  <a:lnTo>
                    <a:pt x="357" y="728"/>
                  </a:lnTo>
                  <a:lnTo>
                    <a:pt x="344" y="727"/>
                  </a:lnTo>
                  <a:lnTo>
                    <a:pt x="331" y="727"/>
                  </a:lnTo>
                  <a:lnTo>
                    <a:pt x="319" y="727"/>
                  </a:lnTo>
                  <a:lnTo>
                    <a:pt x="307" y="724"/>
                  </a:lnTo>
                  <a:lnTo>
                    <a:pt x="297" y="720"/>
                  </a:lnTo>
                  <a:lnTo>
                    <a:pt x="288" y="714"/>
                  </a:lnTo>
                  <a:lnTo>
                    <a:pt x="284" y="703"/>
                  </a:lnTo>
                  <a:lnTo>
                    <a:pt x="274" y="720"/>
                  </a:lnTo>
                  <a:lnTo>
                    <a:pt x="259" y="734"/>
                  </a:lnTo>
                  <a:lnTo>
                    <a:pt x="244" y="748"/>
                  </a:lnTo>
                  <a:lnTo>
                    <a:pt x="225" y="758"/>
                  </a:lnTo>
                  <a:lnTo>
                    <a:pt x="206" y="767"/>
                  </a:lnTo>
                  <a:lnTo>
                    <a:pt x="185" y="771"/>
                  </a:lnTo>
                  <a:lnTo>
                    <a:pt x="163" y="774"/>
                  </a:lnTo>
                  <a:lnTo>
                    <a:pt x="140" y="773"/>
                  </a:lnTo>
                  <a:lnTo>
                    <a:pt x="126" y="770"/>
                  </a:lnTo>
                  <a:lnTo>
                    <a:pt x="112" y="765"/>
                  </a:lnTo>
                  <a:lnTo>
                    <a:pt x="97" y="759"/>
                  </a:lnTo>
                  <a:lnTo>
                    <a:pt x="84" y="752"/>
                  </a:lnTo>
                  <a:lnTo>
                    <a:pt x="70" y="745"/>
                  </a:lnTo>
                  <a:lnTo>
                    <a:pt x="60" y="736"/>
                  </a:lnTo>
                  <a:lnTo>
                    <a:pt x="50" y="726"/>
                  </a:lnTo>
                  <a:lnTo>
                    <a:pt x="44" y="715"/>
                  </a:lnTo>
                  <a:lnTo>
                    <a:pt x="42" y="718"/>
                  </a:lnTo>
                  <a:lnTo>
                    <a:pt x="39" y="721"/>
                  </a:lnTo>
                  <a:lnTo>
                    <a:pt x="38" y="723"/>
                  </a:lnTo>
                  <a:lnTo>
                    <a:pt x="35" y="723"/>
                  </a:lnTo>
                  <a:lnTo>
                    <a:pt x="35" y="737"/>
                  </a:lnTo>
                  <a:lnTo>
                    <a:pt x="38" y="746"/>
                  </a:lnTo>
                  <a:lnTo>
                    <a:pt x="42" y="754"/>
                  </a:lnTo>
                  <a:lnTo>
                    <a:pt x="51" y="758"/>
                  </a:lnTo>
                  <a:lnTo>
                    <a:pt x="60" y="762"/>
                  </a:lnTo>
                  <a:lnTo>
                    <a:pt x="69" y="765"/>
                  </a:lnTo>
                  <a:lnTo>
                    <a:pt x="79" y="767"/>
                  </a:lnTo>
                  <a:lnTo>
                    <a:pt x="89" y="767"/>
                  </a:lnTo>
                  <a:lnTo>
                    <a:pt x="98" y="767"/>
                  </a:lnTo>
                  <a:lnTo>
                    <a:pt x="100" y="777"/>
                  </a:lnTo>
                  <a:lnTo>
                    <a:pt x="109" y="781"/>
                  </a:lnTo>
                  <a:lnTo>
                    <a:pt x="119" y="784"/>
                  </a:lnTo>
                  <a:lnTo>
                    <a:pt x="129" y="789"/>
                  </a:lnTo>
                  <a:lnTo>
                    <a:pt x="159" y="796"/>
                  </a:lnTo>
                  <a:lnTo>
                    <a:pt x="185" y="792"/>
                  </a:lnTo>
                  <a:lnTo>
                    <a:pt x="209" y="783"/>
                  </a:lnTo>
                  <a:lnTo>
                    <a:pt x="231" y="770"/>
                  </a:lnTo>
                  <a:lnTo>
                    <a:pt x="251" y="756"/>
                  </a:lnTo>
                  <a:lnTo>
                    <a:pt x="274" y="748"/>
                  </a:lnTo>
                  <a:lnTo>
                    <a:pt x="299" y="746"/>
                  </a:lnTo>
                  <a:lnTo>
                    <a:pt x="325" y="754"/>
                  </a:lnTo>
                  <a:lnTo>
                    <a:pt x="350" y="749"/>
                  </a:lnTo>
                  <a:lnTo>
                    <a:pt x="374" y="740"/>
                  </a:lnTo>
                  <a:lnTo>
                    <a:pt x="397" y="731"/>
                  </a:lnTo>
                  <a:lnTo>
                    <a:pt x="419" y="724"/>
                  </a:lnTo>
                  <a:lnTo>
                    <a:pt x="443" y="717"/>
                  </a:lnTo>
                  <a:lnTo>
                    <a:pt x="466" y="714"/>
                  </a:lnTo>
                  <a:lnTo>
                    <a:pt x="491" y="715"/>
                  </a:lnTo>
                  <a:lnTo>
                    <a:pt x="516" y="723"/>
                  </a:lnTo>
                  <a:lnTo>
                    <a:pt x="531" y="717"/>
                  </a:lnTo>
                  <a:lnTo>
                    <a:pt x="544" y="714"/>
                  </a:lnTo>
                  <a:lnTo>
                    <a:pt x="558" y="712"/>
                  </a:lnTo>
                  <a:lnTo>
                    <a:pt x="572" y="714"/>
                  </a:lnTo>
                  <a:lnTo>
                    <a:pt x="587" y="717"/>
                  </a:lnTo>
                  <a:lnTo>
                    <a:pt x="603" y="718"/>
                  </a:lnTo>
                  <a:lnTo>
                    <a:pt x="620" y="720"/>
                  </a:lnTo>
                  <a:lnTo>
                    <a:pt x="639" y="720"/>
                  </a:lnTo>
                  <a:lnTo>
                    <a:pt x="655" y="703"/>
                  </a:lnTo>
                  <a:lnTo>
                    <a:pt x="670" y="698"/>
                  </a:lnTo>
                  <a:lnTo>
                    <a:pt x="683" y="699"/>
                  </a:lnTo>
                  <a:lnTo>
                    <a:pt x="698" y="705"/>
                  </a:lnTo>
                  <a:lnTo>
                    <a:pt x="712" y="712"/>
                  </a:lnTo>
                  <a:lnTo>
                    <a:pt x="727" y="718"/>
                  </a:lnTo>
                  <a:lnTo>
                    <a:pt x="745" y="720"/>
                  </a:lnTo>
                  <a:lnTo>
                    <a:pt x="764" y="715"/>
                  </a:lnTo>
                  <a:lnTo>
                    <a:pt x="773" y="718"/>
                  </a:lnTo>
                  <a:lnTo>
                    <a:pt x="784" y="720"/>
                  </a:lnTo>
                  <a:lnTo>
                    <a:pt x="799" y="720"/>
                  </a:lnTo>
                  <a:lnTo>
                    <a:pt x="814" y="720"/>
                  </a:lnTo>
                  <a:lnTo>
                    <a:pt x="829" y="720"/>
                  </a:lnTo>
                  <a:lnTo>
                    <a:pt x="840" y="723"/>
                  </a:lnTo>
                  <a:lnTo>
                    <a:pt x="849" y="728"/>
                  </a:lnTo>
                  <a:lnTo>
                    <a:pt x="854" y="737"/>
                  </a:lnTo>
                  <a:lnTo>
                    <a:pt x="833" y="745"/>
                  </a:lnTo>
                  <a:lnTo>
                    <a:pt x="812" y="754"/>
                  </a:lnTo>
                  <a:lnTo>
                    <a:pt x="792" y="762"/>
                  </a:lnTo>
                  <a:lnTo>
                    <a:pt x="771" y="773"/>
                  </a:lnTo>
                  <a:lnTo>
                    <a:pt x="754" y="784"/>
                  </a:lnTo>
                  <a:lnTo>
                    <a:pt x="737" y="798"/>
                  </a:lnTo>
                  <a:lnTo>
                    <a:pt x="724" y="812"/>
                  </a:lnTo>
                  <a:lnTo>
                    <a:pt x="715" y="829"/>
                  </a:lnTo>
                  <a:lnTo>
                    <a:pt x="724" y="976"/>
                  </a:lnTo>
                  <a:lnTo>
                    <a:pt x="733" y="1161"/>
                  </a:lnTo>
                  <a:lnTo>
                    <a:pt x="740" y="1351"/>
                  </a:lnTo>
                  <a:lnTo>
                    <a:pt x="746" y="1512"/>
                  </a:lnTo>
                  <a:lnTo>
                    <a:pt x="720" y="1525"/>
                  </a:lnTo>
                  <a:lnTo>
                    <a:pt x="693" y="1537"/>
                  </a:lnTo>
                  <a:lnTo>
                    <a:pt x="665" y="1550"/>
                  </a:lnTo>
                  <a:lnTo>
                    <a:pt x="637" y="1562"/>
                  </a:lnTo>
                  <a:lnTo>
                    <a:pt x="608" y="1572"/>
                  </a:lnTo>
                  <a:lnTo>
                    <a:pt x="578" y="1581"/>
                  </a:lnTo>
                  <a:lnTo>
                    <a:pt x="549" y="1588"/>
                  </a:lnTo>
                  <a:lnTo>
                    <a:pt x="519" y="1592"/>
                  </a:lnTo>
                  <a:lnTo>
                    <a:pt x="502" y="1663"/>
                  </a:lnTo>
                  <a:lnTo>
                    <a:pt x="502" y="1785"/>
                  </a:lnTo>
                  <a:lnTo>
                    <a:pt x="505" y="1909"/>
                  </a:lnTo>
                  <a:lnTo>
                    <a:pt x="500" y="1978"/>
                  </a:lnTo>
                  <a:lnTo>
                    <a:pt x="481" y="1978"/>
                  </a:lnTo>
                  <a:lnTo>
                    <a:pt x="459" y="1978"/>
                  </a:lnTo>
                  <a:lnTo>
                    <a:pt x="437" y="1980"/>
                  </a:lnTo>
                  <a:lnTo>
                    <a:pt x="415" y="1981"/>
                  </a:lnTo>
                  <a:lnTo>
                    <a:pt x="391" y="1984"/>
                  </a:lnTo>
                  <a:lnTo>
                    <a:pt x="371" y="1987"/>
                  </a:lnTo>
                  <a:lnTo>
                    <a:pt x="350" y="1988"/>
                  </a:lnTo>
                  <a:lnTo>
                    <a:pt x="331" y="1990"/>
                  </a:lnTo>
                  <a:lnTo>
                    <a:pt x="300" y="1997"/>
                  </a:lnTo>
                  <a:lnTo>
                    <a:pt x="271" y="2006"/>
                  </a:lnTo>
                  <a:lnTo>
                    <a:pt x="241" y="2016"/>
                  </a:lnTo>
                  <a:lnTo>
                    <a:pt x="215" y="2027"/>
                  </a:lnTo>
                  <a:lnTo>
                    <a:pt x="191" y="2041"/>
                  </a:lnTo>
                  <a:lnTo>
                    <a:pt x="172" y="2061"/>
                  </a:lnTo>
                  <a:lnTo>
                    <a:pt x="157" y="2083"/>
                  </a:lnTo>
                  <a:lnTo>
                    <a:pt x="148" y="2112"/>
                  </a:lnTo>
                  <a:lnTo>
                    <a:pt x="150" y="2124"/>
                  </a:lnTo>
                  <a:lnTo>
                    <a:pt x="147" y="2133"/>
                  </a:lnTo>
                  <a:lnTo>
                    <a:pt x="142" y="2143"/>
                  </a:lnTo>
                  <a:lnTo>
                    <a:pt x="137" y="2152"/>
                  </a:lnTo>
                  <a:lnTo>
                    <a:pt x="132" y="2161"/>
                  </a:lnTo>
                  <a:lnTo>
                    <a:pt x="131" y="2169"/>
                  </a:lnTo>
                  <a:lnTo>
                    <a:pt x="134" y="2178"/>
                  </a:lnTo>
                  <a:lnTo>
                    <a:pt x="142" y="2187"/>
                  </a:lnTo>
                  <a:lnTo>
                    <a:pt x="148" y="2225"/>
                  </a:lnTo>
                  <a:lnTo>
                    <a:pt x="159" y="2262"/>
                  </a:lnTo>
                  <a:lnTo>
                    <a:pt x="175" y="2299"/>
                  </a:lnTo>
                  <a:lnTo>
                    <a:pt x="194" y="2333"/>
                  </a:lnTo>
                  <a:lnTo>
                    <a:pt x="218" y="2367"/>
                  </a:lnTo>
                  <a:lnTo>
                    <a:pt x="244" y="2398"/>
                  </a:lnTo>
                  <a:lnTo>
                    <a:pt x="274" y="2429"/>
                  </a:lnTo>
                  <a:lnTo>
                    <a:pt x="306" y="2455"/>
                  </a:lnTo>
                  <a:lnTo>
                    <a:pt x="284" y="2473"/>
                  </a:lnTo>
                  <a:lnTo>
                    <a:pt x="260" y="2484"/>
                  </a:lnTo>
                  <a:lnTo>
                    <a:pt x="235" y="2492"/>
                  </a:lnTo>
                  <a:lnTo>
                    <a:pt x="209" y="2495"/>
                  </a:lnTo>
                  <a:lnTo>
                    <a:pt x="182" y="2495"/>
                  </a:lnTo>
                  <a:lnTo>
                    <a:pt x="156" y="2490"/>
                  </a:lnTo>
                  <a:lnTo>
                    <a:pt x="128" y="2484"/>
                  </a:lnTo>
                  <a:lnTo>
                    <a:pt x="101" y="2477"/>
                  </a:lnTo>
                  <a:lnTo>
                    <a:pt x="82" y="2473"/>
                  </a:lnTo>
                  <a:lnTo>
                    <a:pt x="66" y="2465"/>
                  </a:lnTo>
                  <a:lnTo>
                    <a:pt x="54" y="2454"/>
                  </a:lnTo>
                  <a:lnTo>
                    <a:pt x="44" y="2440"/>
                  </a:lnTo>
                  <a:lnTo>
                    <a:pt x="34" y="2426"/>
                  </a:lnTo>
                  <a:lnTo>
                    <a:pt x="23" y="2414"/>
                  </a:lnTo>
                  <a:lnTo>
                    <a:pt x="13" y="2403"/>
                  </a:lnTo>
                  <a:lnTo>
                    <a:pt x="0" y="2396"/>
                  </a:lnTo>
                  <a:lnTo>
                    <a:pt x="0" y="2436"/>
                  </a:lnTo>
                  <a:lnTo>
                    <a:pt x="16" y="2454"/>
                  </a:lnTo>
                  <a:lnTo>
                    <a:pt x="32" y="2470"/>
                  </a:lnTo>
                  <a:lnTo>
                    <a:pt x="51" y="2483"/>
                  </a:lnTo>
                  <a:lnTo>
                    <a:pt x="72" y="2493"/>
                  </a:lnTo>
                  <a:lnTo>
                    <a:pt x="94" y="2502"/>
                  </a:lnTo>
                  <a:lnTo>
                    <a:pt x="116" y="2509"/>
                  </a:lnTo>
                  <a:lnTo>
                    <a:pt x="140" y="2514"/>
                  </a:lnTo>
                  <a:lnTo>
                    <a:pt x="162" y="2518"/>
                  </a:lnTo>
                  <a:lnTo>
                    <a:pt x="191" y="2520"/>
                  </a:lnTo>
                  <a:lnTo>
                    <a:pt x="219" y="2520"/>
                  </a:lnTo>
                  <a:lnTo>
                    <a:pt x="246" y="2517"/>
                  </a:lnTo>
                  <a:lnTo>
                    <a:pt x="271" y="2511"/>
                  </a:lnTo>
                  <a:lnTo>
                    <a:pt x="294" y="2502"/>
                  </a:lnTo>
                  <a:lnTo>
                    <a:pt x="315" y="2490"/>
                  </a:lnTo>
                  <a:lnTo>
                    <a:pt x="335" y="2474"/>
                  </a:lnTo>
                  <a:lnTo>
                    <a:pt x="352" y="2455"/>
                  </a:lnTo>
                  <a:lnTo>
                    <a:pt x="363" y="2467"/>
                  </a:lnTo>
                  <a:lnTo>
                    <a:pt x="378" y="2477"/>
                  </a:lnTo>
                  <a:lnTo>
                    <a:pt x="394" y="2486"/>
                  </a:lnTo>
                  <a:lnTo>
                    <a:pt x="413" y="2495"/>
                  </a:lnTo>
                  <a:lnTo>
                    <a:pt x="433" y="2502"/>
                  </a:lnTo>
                  <a:lnTo>
                    <a:pt x="452" y="2509"/>
                  </a:lnTo>
                  <a:lnTo>
                    <a:pt x="471" y="2514"/>
                  </a:lnTo>
                  <a:lnTo>
                    <a:pt x="489" y="2518"/>
                  </a:lnTo>
                  <a:lnTo>
                    <a:pt x="518" y="2520"/>
                  </a:lnTo>
                  <a:lnTo>
                    <a:pt x="549" y="2518"/>
                  </a:lnTo>
                  <a:lnTo>
                    <a:pt x="578" y="2514"/>
                  </a:lnTo>
                  <a:lnTo>
                    <a:pt x="609" y="2505"/>
                  </a:lnTo>
                  <a:lnTo>
                    <a:pt x="637" y="2495"/>
                  </a:lnTo>
                  <a:lnTo>
                    <a:pt x="661" y="2480"/>
                  </a:lnTo>
                  <a:lnTo>
                    <a:pt x="681" y="2462"/>
                  </a:lnTo>
                  <a:lnTo>
                    <a:pt x="696" y="2440"/>
                  </a:lnTo>
                  <a:lnTo>
                    <a:pt x="708" y="2455"/>
                  </a:lnTo>
                  <a:lnTo>
                    <a:pt x="721" y="2468"/>
                  </a:lnTo>
                  <a:lnTo>
                    <a:pt x="734" y="2479"/>
                  </a:lnTo>
                  <a:lnTo>
                    <a:pt x="749" y="2487"/>
                  </a:lnTo>
                  <a:lnTo>
                    <a:pt x="764" y="2495"/>
                  </a:lnTo>
                  <a:lnTo>
                    <a:pt x="780" y="2501"/>
                  </a:lnTo>
                  <a:lnTo>
                    <a:pt x="796" y="2504"/>
                  </a:lnTo>
                  <a:lnTo>
                    <a:pt x="814" y="2505"/>
                  </a:lnTo>
                  <a:lnTo>
                    <a:pt x="830" y="2507"/>
                  </a:lnTo>
                  <a:lnTo>
                    <a:pt x="849" y="2507"/>
                  </a:lnTo>
                  <a:lnTo>
                    <a:pt x="867" y="2505"/>
                  </a:lnTo>
                  <a:lnTo>
                    <a:pt x="886" y="2502"/>
                  </a:lnTo>
                  <a:lnTo>
                    <a:pt x="904" y="2499"/>
                  </a:lnTo>
                  <a:lnTo>
                    <a:pt x="923" y="2496"/>
                  </a:lnTo>
                  <a:lnTo>
                    <a:pt x="942" y="2492"/>
                  </a:lnTo>
                  <a:lnTo>
                    <a:pt x="961" y="2487"/>
                  </a:lnTo>
                  <a:lnTo>
                    <a:pt x="979" y="2480"/>
                  </a:lnTo>
                  <a:lnTo>
                    <a:pt x="996" y="2473"/>
                  </a:lnTo>
                  <a:lnTo>
                    <a:pt x="1013" y="2462"/>
                  </a:lnTo>
                  <a:lnTo>
                    <a:pt x="1030" y="2452"/>
                  </a:lnTo>
                  <a:lnTo>
                    <a:pt x="1048" y="2442"/>
                  </a:lnTo>
                  <a:lnTo>
                    <a:pt x="1064" y="2431"/>
                  </a:lnTo>
                  <a:lnTo>
                    <a:pt x="1082" y="2420"/>
                  </a:lnTo>
                  <a:lnTo>
                    <a:pt x="1100" y="2409"/>
                  </a:lnTo>
                  <a:lnTo>
                    <a:pt x="1117" y="2401"/>
                  </a:lnTo>
                  <a:lnTo>
                    <a:pt x="1136" y="2392"/>
                  </a:lnTo>
                  <a:lnTo>
                    <a:pt x="1154" y="2384"/>
                  </a:lnTo>
                  <a:lnTo>
                    <a:pt x="1173" y="2380"/>
                  </a:lnTo>
                  <a:lnTo>
                    <a:pt x="1194" y="2377"/>
                  </a:lnTo>
                  <a:lnTo>
                    <a:pt x="1214" y="2376"/>
                  </a:lnTo>
                  <a:lnTo>
                    <a:pt x="1235" y="2378"/>
                  </a:lnTo>
                  <a:lnTo>
                    <a:pt x="1257" y="2383"/>
                  </a:lnTo>
                  <a:lnTo>
                    <a:pt x="1266" y="2395"/>
                  </a:lnTo>
                  <a:lnTo>
                    <a:pt x="1272" y="2403"/>
                  </a:lnTo>
                  <a:lnTo>
                    <a:pt x="1281" y="2406"/>
                  </a:lnTo>
                  <a:lnTo>
                    <a:pt x="1295" y="2402"/>
                  </a:lnTo>
                  <a:lnTo>
                    <a:pt x="1303" y="2406"/>
                  </a:lnTo>
                  <a:lnTo>
                    <a:pt x="1310" y="2411"/>
                  </a:lnTo>
                  <a:lnTo>
                    <a:pt x="1316" y="2417"/>
                  </a:lnTo>
                  <a:lnTo>
                    <a:pt x="1323" y="2424"/>
                  </a:lnTo>
                  <a:lnTo>
                    <a:pt x="1331" y="2431"/>
                  </a:lnTo>
                  <a:lnTo>
                    <a:pt x="1338" y="2437"/>
                  </a:lnTo>
                  <a:lnTo>
                    <a:pt x="1347" y="2443"/>
                  </a:lnTo>
                  <a:lnTo>
                    <a:pt x="1359" y="2449"/>
                  </a:lnTo>
                  <a:lnTo>
                    <a:pt x="1366" y="2458"/>
                  </a:lnTo>
                  <a:lnTo>
                    <a:pt x="1365" y="2470"/>
                  </a:lnTo>
                  <a:lnTo>
                    <a:pt x="1360" y="2479"/>
                  </a:lnTo>
                  <a:lnTo>
                    <a:pt x="1359" y="2480"/>
                  </a:lnTo>
                  <a:lnTo>
                    <a:pt x="1363" y="2477"/>
                  </a:lnTo>
                  <a:lnTo>
                    <a:pt x="1369" y="2496"/>
                  </a:lnTo>
                  <a:lnTo>
                    <a:pt x="1394" y="2489"/>
                  </a:lnTo>
                  <a:lnTo>
                    <a:pt x="1416" y="2477"/>
                  </a:lnTo>
                  <a:lnTo>
                    <a:pt x="1434" y="2462"/>
                  </a:lnTo>
                  <a:lnTo>
                    <a:pt x="1450" y="2446"/>
                  </a:lnTo>
                  <a:lnTo>
                    <a:pt x="1465" y="2429"/>
                  </a:lnTo>
                  <a:lnTo>
                    <a:pt x="1478" y="2411"/>
                  </a:lnTo>
                  <a:lnTo>
                    <a:pt x="1491" y="2393"/>
                  </a:lnTo>
                  <a:lnTo>
                    <a:pt x="1504" y="2377"/>
                  </a:lnTo>
                  <a:lnTo>
                    <a:pt x="1518" y="2370"/>
                  </a:lnTo>
                  <a:lnTo>
                    <a:pt x="1531" y="2364"/>
                  </a:lnTo>
                  <a:lnTo>
                    <a:pt x="1544" y="2359"/>
                  </a:lnTo>
                  <a:lnTo>
                    <a:pt x="1557" y="2358"/>
                  </a:lnTo>
                  <a:lnTo>
                    <a:pt x="1572" y="2356"/>
                  </a:lnTo>
                  <a:lnTo>
                    <a:pt x="1587" y="2358"/>
                  </a:lnTo>
                  <a:lnTo>
                    <a:pt x="1600" y="2359"/>
                  </a:lnTo>
                  <a:lnTo>
                    <a:pt x="1615" y="2364"/>
                  </a:lnTo>
                  <a:lnTo>
                    <a:pt x="1613" y="2374"/>
                  </a:lnTo>
                  <a:lnTo>
                    <a:pt x="1609" y="2383"/>
                  </a:lnTo>
                  <a:lnTo>
                    <a:pt x="1605" y="2392"/>
                  </a:lnTo>
                  <a:lnTo>
                    <a:pt x="1597" y="2401"/>
                  </a:lnTo>
                  <a:lnTo>
                    <a:pt x="1590" y="2408"/>
                  </a:lnTo>
                  <a:lnTo>
                    <a:pt x="1581" y="2415"/>
                  </a:lnTo>
                  <a:lnTo>
                    <a:pt x="1574" y="2423"/>
                  </a:lnTo>
                  <a:lnTo>
                    <a:pt x="1568" y="2430"/>
                  </a:lnTo>
                  <a:lnTo>
                    <a:pt x="1556" y="2439"/>
                  </a:lnTo>
                  <a:lnTo>
                    <a:pt x="1546" y="2445"/>
                  </a:lnTo>
                  <a:lnTo>
                    <a:pt x="1534" y="2448"/>
                  </a:lnTo>
                  <a:lnTo>
                    <a:pt x="1522" y="2451"/>
                  </a:lnTo>
                  <a:lnTo>
                    <a:pt x="1512" y="2455"/>
                  </a:lnTo>
                  <a:lnTo>
                    <a:pt x="1502" y="2459"/>
                  </a:lnTo>
                  <a:lnTo>
                    <a:pt x="1493" y="2467"/>
                  </a:lnTo>
                  <a:lnTo>
                    <a:pt x="1485" y="2477"/>
                  </a:lnTo>
                  <a:lnTo>
                    <a:pt x="1493" y="2483"/>
                  </a:lnTo>
                  <a:lnTo>
                    <a:pt x="1500" y="2486"/>
                  </a:lnTo>
                  <a:lnTo>
                    <a:pt x="1507" y="2489"/>
                  </a:lnTo>
                  <a:lnTo>
                    <a:pt x="1516" y="2490"/>
                  </a:lnTo>
                  <a:lnTo>
                    <a:pt x="1524" y="2492"/>
                  </a:lnTo>
                  <a:lnTo>
                    <a:pt x="1532" y="2493"/>
                  </a:lnTo>
                  <a:lnTo>
                    <a:pt x="1540" y="2495"/>
                  </a:lnTo>
                  <a:lnTo>
                    <a:pt x="1549" y="2496"/>
                  </a:lnTo>
                  <a:lnTo>
                    <a:pt x="1555" y="2490"/>
                  </a:lnTo>
                  <a:lnTo>
                    <a:pt x="1563" y="2486"/>
                  </a:lnTo>
                  <a:lnTo>
                    <a:pt x="1572" y="2482"/>
                  </a:lnTo>
                  <a:lnTo>
                    <a:pt x="1581" y="2476"/>
                  </a:lnTo>
                  <a:lnTo>
                    <a:pt x="1590" y="2471"/>
                  </a:lnTo>
                  <a:lnTo>
                    <a:pt x="1599" y="2465"/>
                  </a:lnTo>
                  <a:lnTo>
                    <a:pt x="1606" y="2459"/>
                  </a:lnTo>
                  <a:lnTo>
                    <a:pt x="1612" y="2452"/>
                  </a:lnTo>
                  <a:lnTo>
                    <a:pt x="1624" y="2456"/>
                  </a:lnTo>
                  <a:lnTo>
                    <a:pt x="1633" y="2464"/>
                  </a:lnTo>
                  <a:lnTo>
                    <a:pt x="1640" y="2474"/>
                  </a:lnTo>
                  <a:lnTo>
                    <a:pt x="1646" y="2486"/>
                  </a:lnTo>
                  <a:lnTo>
                    <a:pt x="1650" y="2498"/>
                  </a:lnTo>
                  <a:lnTo>
                    <a:pt x="1656" y="2509"/>
                  </a:lnTo>
                  <a:lnTo>
                    <a:pt x="1663" y="2518"/>
                  </a:lnTo>
                  <a:lnTo>
                    <a:pt x="1674" y="2524"/>
                  </a:lnTo>
                  <a:lnTo>
                    <a:pt x="1691" y="2487"/>
                  </a:lnTo>
                  <a:lnTo>
                    <a:pt x="1694" y="2443"/>
                  </a:lnTo>
                  <a:lnTo>
                    <a:pt x="1694" y="2401"/>
                  </a:lnTo>
                  <a:lnTo>
                    <a:pt x="1709" y="2364"/>
                  </a:lnTo>
                  <a:lnTo>
                    <a:pt x="1728" y="2368"/>
                  </a:lnTo>
                  <a:lnTo>
                    <a:pt x="1747" y="2373"/>
                  </a:lnTo>
                  <a:lnTo>
                    <a:pt x="1767" y="2380"/>
                  </a:lnTo>
                  <a:lnTo>
                    <a:pt x="1786" y="2386"/>
                  </a:lnTo>
                  <a:lnTo>
                    <a:pt x="1803" y="2395"/>
                  </a:lnTo>
                  <a:lnTo>
                    <a:pt x="1822" y="2402"/>
                  </a:lnTo>
                  <a:lnTo>
                    <a:pt x="1840" y="2409"/>
                  </a:lnTo>
                  <a:lnTo>
                    <a:pt x="1859" y="2415"/>
                  </a:lnTo>
                  <a:lnTo>
                    <a:pt x="1877" y="2423"/>
                  </a:lnTo>
                  <a:lnTo>
                    <a:pt x="1895" y="2427"/>
                  </a:lnTo>
                  <a:lnTo>
                    <a:pt x="1914" y="2430"/>
                  </a:lnTo>
                  <a:lnTo>
                    <a:pt x="1931" y="2431"/>
                  </a:lnTo>
                  <a:lnTo>
                    <a:pt x="1949" y="2430"/>
                  </a:lnTo>
                  <a:lnTo>
                    <a:pt x="1967" y="2427"/>
                  </a:lnTo>
                  <a:lnTo>
                    <a:pt x="1984" y="2421"/>
                  </a:lnTo>
                  <a:lnTo>
                    <a:pt x="2002" y="2411"/>
                  </a:lnTo>
                  <a:lnTo>
                    <a:pt x="2012" y="2396"/>
                  </a:lnTo>
                  <a:lnTo>
                    <a:pt x="2021" y="2378"/>
                  </a:lnTo>
                  <a:lnTo>
                    <a:pt x="2023" y="2362"/>
                  </a:lnTo>
                  <a:lnTo>
                    <a:pt x="2014" y="2345"/>
                  </a:lnTo>
                  <a:lnTo>
                    <a:pt x="2008" y="2331"/>
                  </a:lnTo>
                  <a:lnTo>
                    <a:pt x="2002" y="2320"/>
                  </a:lnTo>
                  <a:lnTo>
                    <a:pt x="1993" y="2308"/>
                  </a:lnTo>
                  <a:lnTo>
                    <a:pt x="1984" y="2298"/>
                  </a:lnTo>
                  <a:lnTo>
                    <a:pt x="1973" y="2290"/>
                  </a:lnTo>
                  <a:lnTo>
                    <a:pt x="1959" y="2284"/>
                  </a:lnTo>
                  <a:lnTo>
                    <a:pt x="1946" y="2283"/>
                  </a:lnTo>
                  <a:lnTo>
                    <a:pt x="1930" y="2286"/>
                  </a:lnTo>
                  <a:lnTo>
                    <a:pt x="1917" y="2295"/>
                  </a:lnTo>
                  <a:lnTo>
                    <a:pt x="1905" y="2306"/>
                  </a:lnTo>
                  <a:lnTo>
                    <a:pt x="1896" y="2320"/>
                  </a:lnTo>
                  <a:lnTo>
                    <a:pt x="1892" y="2336"/>
                  </a:lnTo>
                  <a:lnTo>
                    <a:pt x="1895" y="2343"/>
                  </a:lnTo>
                  <a:lnTo>
                    <a:pt x="1899" y="2349"/>
                  </a:lnTo>
                  <a:lnTo>
                    <a:pt x="1905" y="2355"/>
                  </a:lnTo>
                  <a:lnTo>
                    <a:pt x="1911" y="2359"/>
                  </a:lnTo>
                  <a:lnTo>
                    <a:pt x="1917" y="2364"/>
                  </a:lnTo>
                  <a:lnTo>
                    <a:pt x="1924" y="2368"/>
                  </a:lnTo>
                  <a:lnTo>
                    <a:pt x="1931" y="2371"/>
                  </a:lnTo>
                  <a:lnTo>
                    <a:pt x="1939" y="2374"/>
                  </a:lnTo>
                  <a:lnTo>
                    <a:pt x="1948" y="2368"/>
                  </a:lnTo>
                  <a:lnTo>
                    <a:pt x="1954" y="2362"/>
                  </a:lnTo>
                  <a:lnTo>
                    <a:pt x="1955" y="2356"/>
                  </a:lnTo>
                  <a:lnTo>
                    <a:pt x="1955" y="2348"/>
                  </a:lnTo>
                  <a:lnTo>
                    <a:pt x="1920" y="2339"/>
                  </a:lnTo>
                  <a:lnTo>
                    <a:pt x="1921" y="2331"/>
                  </a:lnTo>
                  <a:lnTo>
                    <a:pt x="1921" y="2325"/>
                  </a:lnTo>
                  <a:lnTo>
                    <a:pt x="1921" y="2320"/>
                  </a:lnTo>
                  <a:lnTo>
                    <a:pt x="1926" y="2317"/>
                  </a:lnTo>
                  <a:lnTo>
                    <a:pt x="1931" y="2314"/>
                  </a:lnTo>
                  <a:lnTo>
                    <a:pt x="1940" y="2312"/>
                  </a:lnTo>
                  <a:lnTo>
                    <a:pt x="1948" y="2312"/>
                  </a:lnTo>
                  <a:lnTo>
                    <a:pt x="1956" y="2312"/>
                  </a:lnTo>
                  <a:lnTo>
                    <a:pt x="1965" y="2314"/>
                  </a:lnTo>
                  <a:lnTo>
                    <a:pt x="1973" y="2315"/>
                  </a:lnTo>
                  <a:lnTo>
                    <a:pt x="1982" y="2318"/>
                  </a:lnTo>
                  <a:lnTo>
                    <a:pt x="1989" y="2323"/>
                  </a:lnTo>
                  <a:lnTo>
                    <a:pt x="1992" y="2336"/>
                  </a:lnTo>
                  <a:lnTo>
                    <a:pt x="1993" y="2349"/>
                  </a:lnTo>
                  <a:lnTo>
                    <a:pt x="1992" y="2361"/>
                  </a:lnTo>
                  <a:lnTo>
                    <a:pt x="1989" y="2371"/>
                  </a:lnTo>
                  <a:lnTo>
                    <a:pt x="1983" y="2381"/>
                  </a:lnTo>
                  <a:lnTo>
                    <a:pt x="1976" y="2390"/>
                  </a:lnTo>
                  <a:lnTo>
                    <a:pt x="1965" y="2398"/>
                  </a:lnTo>
                  <a:lnTo>
                    <a:pt x="1955" y="2402"/>
                  </a:lnTo>
                  <a:lnTo>
                    <a:pt x="1936" y="2403"/>
                  </a:lnTo>
                  <a:lnTo>
                    <a:pt x="1918" y="2405"/>
                  </a:lnTo>
                  <a:lnTo>
                    <a:pt x="1902" y="2403"/>
                  </a:lnTo>
                  <a:lnTo>
                    <a:pt x="1886" y="2401"/>
                  </a:lnTo>
                  <a:lnTo>
                    <a:pt x="1870" y="2398"/>
                  </a:lnTo>
                  <a:lnTo>
                    <a:pt x="1855" y="2393"/>
                  </a:lnTo>
                  <a:lnTo>
                    <a:pt x="1839" y="2387"/>
                  </a:lnTo>
                  <a:lnTo>
                    <a:pt x="1824" y="2381"/>
                  </a:lnTo>
                  <a:lnTo>
                    <a:pt x="1809" y="2376"/>
                  </a:lnTo>
                  <a:lnTo>
                    <a:pt x="1793" y="2370"/>
                  </a:lnTo>
                  <a:lnTo>
                    <a:pt x="1778" y="2364"/>
                  </a:lnTo>
                  <a:lnTo>
                    <a:pt x="1762" y="2358"/>
                  </a:lnTo>
                  <a:lnTo>
                    <a:pt x="1746" y="2352"/>
                  </a:lnTo>
                  <a:lnTo>
                    <a:pt x="1730" y="2348"/>
                  </a:lnTo>
                  <a:lnTo>
                    <a:pt x="1712" y="2345"/>
                  </a:lnTo>
                  <a:lnTo>
                    <a:pt x="1693" y="2342"/>
                  </a:lnTo>
                  <a:lnTo>
                    <a:pt x="1674" y="2305"/>
                  </a:lnTo>
                  <a:lnTo>
                    <a:pt x="1675" y="2273"/>
                  </a:lnTo>
                  <a:lnTo>
                    <a:pt x="1675" y="2245"/>
                  </a:lnTo>
                  <a:lnTo>
                    <a:pt x="1669" y="2220"/>
                  </a:lnTo>
                  <a:lnTo>
                    <a:pt x="1661" y="2197"/>
                  </a:lnTo>
                  <a:lnTo>
                    <a:pt x="1647" y="2178"/>
                  </a:lnTo>
                  <a:lnTo>
                    <a:pt x="1630" y="2162"/>
                  </a:lnTo>
                  <a:lnTo>
                    <a:pt x="1608" y="2146"/>
                  </a:lnTo>
                  <a:lnTo>
                    <a:pt x="1580" y="2131"/>
                  </a:lnTo>
                  <a:lnTo>
                    <a:pt x="1575" y="2121"/>
                  </a:lnTo>
                  <a:lnTo>
                    <a:pt x="1578" y="2111"/>
                  </a:lnTo>
                  <a:lnTo>
                    <a:pt x="1582" y="2100"/>
                  </a:lnTo>
                  <a:lnTo>
                    <a:pt x="1591" y="2091"/>
                  </a:lnTo>
                  <a:lnTo>
                    <a:pt x="1600" y="2081"/>
                  </a:lnTo>
                  <a:lnTo>
                    <a:pt x="1608" y="2071"/>
                  </a:lnTo>
                  <a:lnTo>
                    <a:pt x="1613" y="2059"/>
                  </a:lnTo>
                  <a:lnTo>
                    <a:pt x="1615" y="2046"/>
                  </a:lnTo>
                  <a:lnTo>
                    <a:pt x="1612" y="2047"/>
                  </a:lnTo>
                  <a:lnTo>
                    <a:pt x="1608" y="2046"/>
                  </a:lnTo>
                  <a:lnTo>
                    <a:pt x="1602" y="2047"/>
                  </a:lnTo>
                  <a:lnTo>
                    <a:pt x="1599" y="2052"/>
                  </a:lnTo>
                  <a:lnTo>
                    <a:pt x="1596" y="2059"/>
                  </a:lnTo>
                  <a:lnTo>
                    <a:pt x="1590" y="2066"/>
                  </a:lnTo>
                  <a:lnTo>
                    <a:pt x="1580" y="2069"/>
                  </a:lnTo>
                  <a:lnTo>
                    <a:pt x="1571" y="2065"/>
                  </a:lnTo>
                  <a:lnTo>
                    <a:pt x="1571" y="2052"/>
                  </a:lnTo>
                  <a:lnTo>
                    <a:pt x="1578" y="2041"/>
                  </a:lnTo>
                  <a:lnTo>
                    <a:pt x="1581" y="2031"/>
                  </a:lnTo>
                  <a:lnTo>
                    <a:pt x="1574" y="2021"/>
                  </a:lnTo>
                  <a:lnTo>
                    <a:pt x="1566" y="2030"/>
                  </a:lnTo>
                  <a:lnTo>
                    <a:pt x="1557" y="2037"/>
                  </a:lnTo>
                  <a:lnTo>
                    <a:pt x="1547" y="2043"/>
                  </a:lnTo>
                  <a:lnTo>
                    <a:pt x="1537" y="2049"/>
                  </a:lnTo>
                  <a:lnTo>
                    <a:pt x="1527" y="2053"/>
                  </a:lnTo>
                  <a:lnTo>
                    <a:pt x="1515" y="2056"/>
                  </a:lnTo>
                  <a:lnTo>
                    <a:pt x="1504" y="2059"/>
                  </a:lnTo>
                  <a:lnTo>
                    <a:pt x="1494" y="2062"/>
                  </a:lnTo>
                  <a:lnTo>
                    <a:pt x="1493" y="2081"/>
                  </a:lnTo>
                  <a:lnTo>
                    <a:pt x="1488" y="2097"/>
                  </a:lnTo>
                  <a:lnTo>
                    <a:pt x="1482" y="2114"/>
                  </a:lnTo>
                  <a:lnTo>
                    <a:pt x="1476" y="2131"/>
                  </a:lnTo>
                  <a:lnTo>
                    <a:pt x="1447" y="2143"/>
                  </a:lnTo>
                  <a:lnTo>
                    <a:pt x="1421" y="2158"/>
                  </a:lnTo>
                  <a:lnTo>
                    <a:pt x="1397" y="2175"/>
                  </a:lnTo>
                  <a:lnTo>
                    <a:pt x="1375" y="2196"/>
                  </a:lnTo>
                  <a:lnTo>
                    <a:pt x="1354" y="2218"/>
                  </a:lnTo>
                  <a:lnTo>
                    <a:pt x="1338" y="2242"/>
                  </a:lnTo>
                  <a:lnTo>
                    <a:pt x="1323" y="2265"/>
                  </a:lnTo>
                  <a:lnTo>
                    <a:pt x="1313" y="2289"/>
                  </a:lnTo>
                  <a:lnTo>
                    <a:pt x="1313" y="2317"/>
                  </a:lnTo>
                  <a:lnTo>
                    <a:pt x="1313" y="2342"/>
                  </a:lnTo>
                  <a:lnTo>
                    <a:pt x="1307" y="2362"/>
                  </a:lnTo>
                  <a:lnTo>
                    <a:pt x="1291" y="2380"/>
                  </a:lnTo>
                  <a:lnTo>
                    <a:pt x="1262" y="2365"/>
                  </a:lnTo>
                  <a:lnTo>
                    <a:pt x="1234" y="2358"/>
                  </a:lnTo>
                  <a:lnTo>
                    <a:pt x="1207" y="2353"/>
                  </a:lnTo>
                  <a:lnTo>
                    <a:pt x="1181" y="2355"/>
                  </a:lnTo>
                  <a:lnTo>
                    <a:pt x="1156" y="2359"/>
                  </a:lnTo>
                  <a:lnTo>
                    <a:pt x="1130" y="2367"/>
                  </a:lnTo>
                  <a:lnTo>
                    <a:pt x="1105" y="2377"/>
                  </a:lnTo>
                  <a:lnTo>
                    <a:pt x="1082" y="2389"/>
                  </a:lnTo>
                  <a:lnTo>
                    <a:pt x="1058" y="2402"/>
                  </a:lnTo>
                  <a:lnTo>
                    <a:pt x="1035" y="2415"/>
                  </a:lnTo>
                  <a:lnTo>
                    <a:pt x="1011" y="2430"/>
                  </a:lnTo>
                  <a:lnTo>
                    <a:pt x="988" y="2443"/>
                  </a:lnTo>
                  <a:lnTo>
                    <a:pt x="964" y="2456"/>
                  </a:lnTo>
                  <a:lnTo>
                    <a:pt x="941" y="2467"/>
                  </a:lnTo>
                  <a:lnTo>
                    <a:pt x="917" y="2474"/>
                  </a:lnTo>
                  <a:lnTo>
                    <a:pt x="892" y="2480"/>
                  </a:lnTo>
                  <a:lnTo>
                    <a:pt x="867" y="2484"/>
                  </a:lnTo>
                  <a:lnTo>
                    <a:pt x="840" y="2486"/>
                  </a:lnTo>
                  <a:lnTo>
                    <a:pt x="814" y="2484"/>
                  </a:lnTo>
                  <a:lnTo>
                    <a:pt x="789" y="2480"/>
                  </a:lnTo>
                  <a:lnTo>
                    <a:pt x="765" y="2473"/>
                  </a:lnTo>
                  <a:lnTo>
                    <a:pt x="745" y="2462"/>
                  </a:lnTo>
                  <a:lnTo>
                    <a:pt x="729" y="2449"/>
                  </a:lnTo>
                  <a:lnTo>
                    <a:pt x="715" y="2433"/>
                  </a:lnTo>
                  <a:lnTo>
                    <a:pt x="714" y="2417"/>
                  </a:lnTo>
                  <a:lnTo>
                    <a:pt x="715" y="2403"/>
                  </a:lnTo>
                  <a:lnTo>
                    <a:pt x="718" y="2393"/>
                  </a:lnTo>
                  <a:lnTo>
                    <a:pt x="724" y="2384"/>
                  </a:lnTo>
                  <a:lnTo>
                    <a:pt x="731" y="2378"/>
                  </a:lnTo>
                  <a:lnTo>
                    <a:pt x="740" y="2373"/>
                  </a:lnTo>
                  <a:lnTo>
                    <a:pt x="751" y="2365"/>
                  </a:lnTo>
                  <a:lnTo>
                    <a:pt x="762" y="2358"/>
                  </a:lnTo>
                  <a:lnTo>
                    <a:pt x="771" y="2356"/>
                  </a:lnTo>
                  <a:lnTo>
                    <a:pt x="780" y="2356"/>
                  </a:lnTo>
                  <a:lnTo>
                    <a:pt x="789" y="2358"/>
                  </a:lnTo>
                  <a:lnTo>
                    <a:pt x="796" y="2361"/>
                  </a:lnTo>
                  <a:lnTo>
                    <a:pt x="802" y="2365"/>
                  </a:lnTo>
                  <a:lnTo>
                    <a:pt x="808" y="2370"/>
                  </a:lnTo>
                  <a:lnTo>
                    <a:pt x="812" y="2376"/>
                  </a:lnTo>
                  <a:lnTo>
                    <a:pt x="815" y="2383"/>
                  </a:lnTo>
                  <a:lnTo>
                    <a:pt x="815" y="2395"/>
                  </a:lnTo>
                  <a:lnTo>
                    <a:pt x="809" y="2399"/>
                  </a:lnTo>
                  <a:lnTo>
                    <a:pt x="799" y="2402"/>
                  </a:lnTo>
                  <a:lnTo>
                    <a:pt x="790" y="2402"/>
                  </a:lnTo>
                  <a:lnTo>
                    <a:pt x="790" y="2414"/>
                  </a:lnTo>
                  <a:lnTo>
                    <a:pt x="793" y="2424"/>
                  </a:lnTo>
                  <a:lnTo>
                    <a:pt x="802" y="2429"/>
                  </a:lnTo>
                  <a:lnTo>
                    <a:pt x="814" y="2429"/>
                  </a:lnTo>
                  <a:lnTo>
                    <a:pt x="823" y="2424"/>
                  </a:lnTo>
                  <a:lnTo>
                    <a:pt x="832" y="2409"/>
                  </a:lnTo>
                  <a:lnTo>
                    <a:pt x="836" y="2387"/>
                  </a:lnTo>
                  <a:lnTo>
                    <a:pt x="830" y="2364"/>
                  </a:lnTo>
                  <a:lnTo>
                    <a:pt x="812" y="2348"/>
                  </a:lnTo>
                  <a:lnTo>
                    <a:pt x="799" y="2339"/>
                  </a:lnTo>
                  <a:lnTo>
                    <a:pt x="786" y="2334"/>
                  </a:lnTo>
                  <a:lnTo>
                    <a:pt x="773" y="2334"/>
                  </a:lnTo>
                  <a:lnTo>
                    <a:pt x="761" y="2336"/>
                  </a:lnTo>
                  <a:lnTo>
                    <a:pt x="749" y="2339"/>
                  </a:lnTo>
                  <a:lnTo>
                    <a:pt x="736" y="2345"/>
                  </a:lnTo>
                  <a:lnTo>
                    <a:pt x="723" y="2349"/>
                  </a:lnTo>
                  <a:lnTo>
                    <a:pt x="709" y="2355"/>
                  </a:lnTo>
                  <a:lnTo>
                    <a:pt x="701" y="2370"/>
                  </a:lnTo>
                  <a:lnTo>
                    <a:pt x="693" y="2383"/>
                  </a:lnTo>
                  <a:lnTo>
                    <a:pt x="686" y="2396"/>
                  </a:lnTo>
                  <a:lnTo>
                    <a:pt x="680" y="2411"/>
                  </a:lnTo>
                  <a:lnTo>
                    <a:pt x="667" y="2437"/>
                  </a:lnTo>
                  <a:lnTo>
                    <a:pt x="649" y="2458"/>
                  </a:lnTo>
                  <a:lnTo>
                    <a:pt x="625" y="2473"/>
                  </a:lnTo>
                  <a:lnTo>
                    <a:pt x="599" y="2482"/>
                  </a:lnTo>
                  <a:lnTo>
                    <a:pt x="569" y="2489"/>
                  </a:lnTo>
                  <a:lnTo>
                    <a:pt x="539" y="2492"/>
                  </a:lnTo>
                  <a:lnTo>
                    <a:pt x="509" y="2495"/>
                  </a:lnTo>
                  <a:lnTo>
                    <a:pt x="480" y="2496"/>
                  </a:lnTo>
                  <a:lnTo>
                    <a:pt x="462" y="2492"/>
                  </a:lnTo>
                  <a:lnTo>
                    <a:pt x="444" y="2486"/>
                  </a:lnTo>
                  <a:lnTo>
                    <a:pt x="427" y="2479"/>
                  </a:lnTo>
                  <a:lnTo>
                    <a:pt x="410" y="2471"/>
                  </a:lnTo>
                  <a:lnTo>
                    <a:pt x="396" y="2461"/>
                  </a:lnTo>
                  <a:lnTo>
                    <a:pt x="382" y="2452"/>
                  </a:lnTo>
                  <a:lnTo>
                    <a:pt x="371" y="2442"/>
                  </a:lnTo>
                  <a:lnTo>
                    <a:pt x="362" y="2433"/>
                  </a:lnTo>
                  <a:lnTo>
                    <a:pt x="359" y="2417"/>
                  </a:lnTo>
                  <a:lnTo>
                    <a:pt x="359" y="2398"/>
                  </a:lnTo>
                  <a:lnTo>
                    <a:pt x="357" y="2383"/>
                  </a:lnTo>
                  <a:lnTo>
                    <a:pt x="347" y="2383"/>
                  </a:lnTo>
                  <a:lnTo>
                    <a:pt x="340" y="2396"/>
                  </a:lnTo>
                  <a:lnTo>
                    <a:pt x="340" y="2414"/>
                  </a:lnTo>
                  <a:lnTo>
                    <a:pt x="338" y="2430"/>
                  </a:lnTo>
                  <a:lnTo>
                    <a:pt x="325" y="2440"/>
                  </a:lnTo>
                  <a:lnTo>
                    <a:pt x="294" y="2415"/>
                  </a:lnTo>
                  <a:lnTo>
                    <a:pt x="265" y="2389"/>
                  </a:lnTo>
                  <a:lnTo>
                    <a:pt x="240" y="2362"/>
                  </a:lnTo>
                  <a:lnTo>
                    <a:pt x="218" y="2333"/>
                  </a:lnTo>
                  <a:lnTo>
                    <a:pt x="198" y="2302"/>
                  </a:lnTo>
                  <a:lnTo>
                    <a:pt x="184" y="2267"/>
                  </a:lnTo>
                  <a:lnTo>
                    <a:pt x="175" y="2230"/>
                  </a:lnTo>
                  <a:lnTo>
                    <a:pt x="170" y="2187"/>
                  </a:lnTo>
                  <a:lnTo>
                    <a:pt x="194" y="2205"/>
                  </a:lnTo>
                  <a:lnTo>
                    <a:pt x="221" y="2218"/>
                  </a:lnTo>
                  <a:lnTo>
                    <a:pt x="249" y="2228"/>
                  </a:lnTo>
                  <a:lnTo>
                    <a:pt x="278" y="2234"/>
                  </a:lnTo>
                  <a:lnTo>
                    <a:pt x="309" y="2239"/>
                  </a:lnTo>
                  <a:lnTo>
                    <a:pt x="338" y="2242"/>
                  </a:lnTo>
                  <a:lnTo>
                    <a:pt x="368" y="2242"/>
                  </a:lnTo>
                  <a:lnTo>
                    <a:pt x="397" y="2242"/>
                  </a:lnTo>
                  <a:lnTo>
                    <a:pt x="441" y="2239"/>
                  </a:lnTo>
                  <a:lnTo>
                    <a:pt x="487" y="2236"/>
                  </a:lnTo>
                  <a:lnTo>
                    <a:pt x="531" y="2231"/>
                  </a:lnTo>
                  <a:lnTo>
                    <a:pt x="575" y="2225"/>
                  </a:lnTo>
                  <a:lnTo>
                    <a:pt x="621" y="2220"/>
                  </a:lnTo>
                  <a:lnTo>
                    <a:pt x="665" y="2214"/>
                  </a:lnTo>
                  <a:lnTo>
                    <a:pt x="711" y="2206"/>
                  </a:lnTo>
                  <a:lnTo>
                    <a:pt x="755" y="2199"/>
                  </a:lnTo>
                  <a:lnTo>
                    <a:pt x="799" y="2190"/>
                  </a:lnTo>
                  <a:lnTo>
                    <a:pt x="845" y="2181"/>
                  </a:lnTo>
                  <a:lnTo>
                    <a:pt x="889" y="2172"/>
                  </a:lnTo>
                  <a:lnTo>
                    <a:pt x="933" y="2162"/>
                  </a:lnTo>
                  <a:lnTo>
                    <a:pt x="977" y="2152"/>
                  </a:lnTo>
                  <a:lnTo>
                    <a:pt x="1022" y="2140"/>
                  </a:lnTo>
                  <a:lnTo>
                    <a:pt x="1066" y="2128"/>
                  </a:lnTo>
                  <a:lnTo>
                    <a:pt x="1110" y="2115"/>
                  </a:lnTo>
                  <a:lnTo>
                    <a:pt x="1153" y="2102"/>
                  </a:lnTo>
                  <a:lnTo>
                    <a:pt x="1197" y="2089"/>
                  </a:lnTo>
                  <a:lnTo>
                    <a:pt x="1239" y="2074"/>
                  </a:lnTo>
                  <a:lnTo>
                    <a:pt x="1282" y="2059"/>
                  </a:lnTo>
                  <a:lnTo>
                    <a:pt x="1325" y="2044"/>
                  </a:lnTo>
                  <a:lnTo>
                    <a:pt x="1368" y="2028"/>
                  </a:lnTo>
                  <a:lnTo>
                    <a:pt x="1409" y="2012"/>
                  </a:lnTo>
                  <a:lnTo>
                    <a:pt x="1450" y="1994"/>
                  </a:lnTo>
                  <a:lnTo>
                    <a:pt x="1491" y="1977"/>
                  </a:lnTo>
                  <a:lnTo>
                    <a:pt x="1532" y="1959"/>
                  </a:lnTo>
                  <a:lnTo>
                    <a:pt x="1574" y="1940"/>
                  </a:lnTo>
                  <a:lnTo>
                    <a:pt x="1613" y="1921"/>
                  </a:lnTo>
                  <a:lnTo>
                    <a:pt x="1653" y="1900"/>
                  </a:lnTo>
                  <a:lnTo>
                    <a:pt x="1693" y="1881"/>
                  </a:lnTo>
                  <a:lnTo>
                    <a:pt x="1731" y="1859"/>
                  </a:lnTo>
                  <a:lnTo>
                    <a:pt x="1769" y="1838"/>
                  </a:lnTo>
                  <a:lnTo>
                    <a:pt x="1805" y="1827"/>
                  </a:lnTo>
                  <a:lnTo>
                    <a:pt x="1842" y="1813"/>
                  </a:lnTo>
                  <a:lnTo>
                    <a:pt x="1878" y="1799"/>
                  </a:lnTo>
                  <a:lnTo>
                    <a:pt x="1917" y="1784"/>
                  </a:lnTo>
                  <a:lnTo>
                    <a:pt x="1955" y="1769"/>
                  </a:lnTo>
                  <a:lnTo>
                    <a:pt x="1993" y="1754"/>
                  </a:lnTo>
                  <a:lnTo>
                    <a:pt x="2032" y="1741"/>
                  </a:lnTo>
                  <a:lnTo>
                    <a:pt x="2070" y="1726"/>
                  </a:lnTo>
                  <a:lnTo>
                    <a:pt x="2108" y="1713"/>
                  </a:lnTo>
                  <a:lnTo>
                    <a:pt x="2146" y="1701"/>
                  </a:lnTo>
                  <a:lnTo>
                    <a:pt x="2185" y="1691"/>
                  </a:lnTo>
                  <a:lnTo>
                    <a:pt x="2223" y="1682"/>
                  </a:lnTo>
                  <a:lnTo>
                    <a:pt x="2260" y="1673"/>
                  </a:lnTo>
                  <a:lnTo>
                    <a:pt x="2297" y="1669"/>
                  </a:lnTo>
                  <a:lnTo>
                    <a:pt x="2332" y="1666"/>
                  </a:lnTo>
                  <a:lnTo>
                    <a:pt x="2367" y="1665"/>
                  </a:lnTo>
                  <a:lnTo>
                    <a:pt x="2376" y="1731"/>
                  </a:lnTo>
                  <a:lnTo>
                    <a:pt x="2370" y="1828"/>
                  </a:lnTo>
                  <a:lnTo>
                    <a:pt x="2360" y="1918"/>
                  </a:lnTo>
                  <a:lnTo>
                    <a:pt x="2354" y="1958"/>
                  </a:lnTo>
                  <a:lnTo>
                    <a:pt x="2353" y="1993"/>
                  </a:lnTo>
                  <a:lnTo>
                    <a:pt x="2347" y="2053"/>
                  </a:lnTo>
                  <a:lnTo>
                    <a:pt x="2338" y="2127"/>
                  </a:lnTo>
                  <a:lnTo>
                    <a:pt x="2326" y="2208"/>
                  </a:lnTo>
                  <a:lnTo>
                    <a:pt x="2314" y="2287"/>
                  </a:lnTo>
                  <a:lnTo>
                    <a:pt x="2301" y="2358"/>
                  </a:lnTo>
                  <a:lnTo>
                    <a:pt x="2288" y="2408"/>
                  </a:lnTo>
                  <a:lnTo>
                    <a:pt x="2276" y="2433"/>
                  </a:lnTo>
                  <a:lnTo>
                    <a:pt x="2251" y="2392"/>
                  </a:lnTo>
                  <a:lnTo>
                    <a:pt x="2235" y="2377"/>
                  </a:lnTo>
                  <a:lnTo>
                    <a:pt x="2219" y="2365"/>
                  </a:lnTo>
                  <a:lnTo>
                    <a:pt x="2199" y="2356"/>
                  </a:lnTo>
                  <a:lnTo>
                    <a:pt x="2179" y="2351"/>
                  </a:lnTo>
                  <a:lnTo>
                    <a:pt x="2157" y="2348"/>
                  </a:lnTo>
                  <a:lnTo>
                    <a:pt x="2135" y="2346"/>
                  </a:lnTo>
                  <a:lnTo>
                    <a:pt x="2113" y="2346"/>
                  </a:lnTo>
                  <a:lnTo>
                    <a:pt x="2090" y="2348"/>
                  </a:lnTo>
                  <a:lnTo>
                    <a:pt x="2076" y="2352"/>
                  </a:lnTo>
                  <a:lnTo>
                    <a:pt x="2062" y="2359"/>
                  </a:lnTo>
                  <a:lnTo>
                    <a:pt x="2052" y="2368"/>
                  </a:lnTo>
                  <a:lnTo>
                    <a:pt x="2045" y="2380"/>
                  </a:lnTo>
                  <a:lnTo>
                    <a:pt x="2040" y="2393"/>
                  </a:lnTo>
                  <a:lnTo>
                    <a:pt x="2037" y="2408"/>
                  </a:lnTo>
                  <a:lnTo>
                    <a:pt x="2037" y="2424"/>
                  </a:lnTo>
                  <a:lnTo>
                    <a:pt x="2039" y="2440"/>
                  </a:lnTo>
                  <a:lnTo>
                    <a:pt x="2043" y="2449"/>
                  </a:lnTo>
                  <a:lnTo>
                    <a:pt x="2049" y="2458"/>
                  </a:lnTo>
                  <a:lnTo>
                    <a:pt x="2057" y="2467"/>
                  </a:lnTo>
                  <a:lnTo>
                    <a:pt x="2065" y="2474"/>
                  </a:lnTo>
                  <a:lnTo>
                    <a:pt x="2074" y="2480"/>
                  </a:lnTo>
                  <a:lnTo>
                    <a:pt x="2085" y="2486"/>
                  </a:lnTo>
                  <a:lnTo>
                    <a:pt x="2095" y="2490"/>
                  </a:lnTo>
                  <a:lnTo>
                    <a:pt x="2105" y="2493"/>
                  </a:lnTo>
                  <a:lnTo>
                    <a:pt x="2116" y="2489"/>
                  </a:lnTo>
                  <a:lnTo>
                    <a:pt x="2124" y="2484"/>
                  </a:lnTo>
                  <a:lnTo>
                    <a:pt x="2132" y="2480"/>
                  </a:lnTo>
                  <a:lnTo>
                    <a:pt x="2139" y="2476"/>
                  </a:lnTo>
                  <a:lnTo>
                    <a:pt x="2145" y="2471"/>
                  </a:lnTo>
                  <a:lnTo>
                    <a:pt x="2151" y="2465"/>
                  </a:lnTo>
                  <a:lnTo>
                    <a:pt x="2157" y="2458"/>
                  </a:lnTo>
                  <a:lnTo>
                    <a:pt x="2163" y="2449"/>
                  </a:lnTo>
                  <a:lnTo>
                    <a:pt x="2170" y="2430"/>
                  </a:lnTo>
                  <a:lnTo>
                    <a:pt x="2170" y="2409"/>
                  </a:lnTo>
                  <a:lnTo>
                    <a:pt x="2161" y="2390"/>
                  </a:lnTo>
                  <a:lnTo>
                    <a:pt x="2146" y="2377"/>
                  </a:lnTo>
                  <a:lnTo>
                    <a:pt x="2167" y="2378"/>
                  </a:lnTo>
                  <a:lnTo>
                    <a:pt x="2186" y="2383"/>
                  </a:lnTo>
                  <a:lnTo>
                    <a:pt x="2202" y="2392"/>
                  </a:lnTo>
                  <a:lnTo>
                    <a:pt x="2217" y="2403"/>
                  </a:lnTo>
                  <a:lnTo>
                    <a:pt x="2230" y="2418"/>
                  </a:lnTo>
                  <a:lnTo>
                    <a:pt x="2242" y="2434"/>
                  </a:lnTo>
                  <a:lnTo>
                    <a:pt x="2252" y="2451"/>
                  </a:lnTo>
                  <a:lnTo>
                    <a:pt x="2260" y="2468"/>
                  </a:lnTo>
                  <a:lnTo>
                    <a:pt x="2255" y="2484"/>
                  </a:lnTo>
                  <a:lnTo>
                    <a:pt x="2252" y="2501"/>
                  </a:lnTo>
                  <a:lnTo>
                    <a:pt x="2245" y="2515"/>
                  </a:lnTo>
                  <a:lnTo>
                    <a:pt x="2232" y="2524"/>
                  </a:lnTo>
                  <a:lnTo>
                    <a:pt x="2204" y="2542"/>
                  </a:lnTo>
                  <a:lnTo>
                    <a:pt x="2176" y="2557"/>
                  </a:lnTo>
                  <a:lnTo>
                    <a:pt x="2146" y="2568"/>
                  </a:lnTo>
                  <a:lnTo>
                    <a:pt x="2116" y="2577"/>
                  </a:lnTo>
                  <a:lnTo>
                    <a:pt x="2085" y="2583"/>
                  </a:lnTo>
                  <a:lnTo>
                    <a:pt x="2052" y="2586"/>
                  </a:lnTo>
                  <a:lnTo>
                    <a:pt x="2020" y="2586"/>
                  </a:lnTo>
                  <a:lnTo>
                    <a:pt x="1987" y="2585"/>
                  </a:lnTo>
                  <a:lnTo>
                    <a:pt x="1954" y="2580"/>
                  </a:lnTo>
                  <a:lnTo>
                    <a:pt x="1921" y="2574"/>
                  </a:lnTo>
                  <a:lnTo>
                    <a:pt x="1890" y="2567"/>
                  </a:lnTo>
                  <a:lnTo>
                    <a:pt x="1858" y="2558"/>
                  </a:lnTo>
                  <a:lnTo>
                    <a:pt x="1828" y="2546"/>
                  </a:lnTo>
                  <a:lnTo>
                    <a:pt x="1799" y="2534"/>
                  </a:lnTo>
                  <a:lnTo>
                    <a:pt x="1769" y="2520"/>
                  </a:lnTo>
                  <a:lnTo>
                    <a:pt x="1743" y="2505"/>
                  </a:lnTo>
                  <a:lnTo>
                    <a:pt x="1743" y="2518"/>
                  </a:lnTo>
                  <a:lnTo>
                    <a:pt x="1759" y="2530"/>
                  </a:lnTo>
                  <a:lnTo>
                    <a:pt x="1775" y="2540"/>
                  </a:lnTo>
                  <a:lnTo>
                    <a:pt x="1793" y="2551"/>
                  </a:lnTo>
                  <a:lnTo>
                    <a:pt x="1812" y="2560"/>
                  </a:lnTo>
                  <a:lnTo>
                    <a:pt x="1831" y="2568"/>
                  </a:lnTo>
                  <a:lnTo>
                    <a:pt x="1850" y="2576"/>
                  </a:lnTo>
                  <a:lnTo>
                    <a:pt x="1871" y="2583"/>
                  </a:lnTo>
                  <a:lnTo>
                    <a:pt x="1892" y="2589"/>
                  </a:lnTo>
                  <a:lnTo>
                    <a:pt x="1912" y="2595"/>
                  </a:lnTo>
                  <a:lnTo>
                    <a:pt x="1933" y="2599"/>
                  </a:lnTo>
                  <a:lnTo>
                    <a:pt x="1955" y="2604"/>
                  </a:lnTo>
                  <a:lnTo>
                    <a:pt x="1976" y="2607"/>
                  </a:lnTo>
                  <a:lnTo>
                    <a:pt x="1996" y="2610"/>
                  </a:lnTo>
                  <a:lnTo>
                    <a:pt x="2017" y="2611"/>
                  </a:lnTo>
                  <a:lnTo>
                    <a:pt x="2037" y="2613"/>
                  </a:lnTo>
                  <a:lnTo>
                    <a:pt x="2058" y="2613"/>
                  </a:lnTo>
                  <a:lnTo>
                    <a:pt x="2096" y="2610"/>
                  </a:lnTo>
                  <a:lnTo>
                    <a:pt x="2130" y="2604"/>
                  </a:lnTo>
                  <a:lnTo>
                    <a:pt x="2164" y="2593"/>
                  </a:lnTo>
                  <a:lnTo>
                    <a:pt x="2195" y="2582"/>
                  </a:lnTo>
                  <a:lnTo>
                    <a:pt x="2226" y="2565"/>
                  </a:lnTo>
                  <a:lnTo>
                    <a:pt x="2254" y="2549"/>
                  </a:lnTo>
                  <a:lnTo>
                    <a:pt x="2283" y="2532"/>
                  </a:lnTo>
                  <a:lnTo>
                    <a:pt x="2311" y="2514"/>
                  </a:lnTo>
                  <a:lnTo>
                    <a:pt x="2339" y="2495"/>
                  </a:lnTo>
                  <a:lnTo>
                    <a:pt x="2369" y="2479"/>
                  </a:lnTo>
                  <a:lnTo>
                    <a:pt x="2398" y="2462"/>
                  </a:lnTo>
                  <a:lnTo>
                    <a:pt x="2429" y="2448"/>
                  </a:lnTo>
                  <a:lnTo>
                    <a:pt x="2462" y="2436"/>
                  </a:lnTo>
                  <a:lnTo>
                    <a:pt x="2495" y="2429"/>
                  </a:lnTo>
                  <a:lnTo>
                    <a:pt x="2532" y="2424"/>
                  </a:lnTo>
                  <a:lnTo>
                    <a:pt x="2572" y="2424"/>
                  </a:lnTo>
                  <a:lnTo>
                    <a:pt x="2584" y="2427"/>
                  </a:lnTo>
                  <a:lnTo>
                    <a:pt x="2597" y="2430"/>
                  </a:lnTo>
                  <a:lnTo>
                    <a:pt x="2610" y="2431"/>
                  </a:lnTo>
                  <a:lnTo>
                    <a:pt x="2623" y="2434"/>
                  </a:lnTo>
                  <a:lnTo>
                    <a:pt x="2635" y="2437"/>
                  </a:lnTo>
                  <a:lnTo>
                    <a:pt x="2646" y="2442"/>
                  </a:lnTo>
                  <a:lnTo>
                    <a:pt x="2651" y="2448"/>
                  </a:lnTo>
                  <a:lnTo>
                    <a:pt x="2654" y="2458"/>
                  </a:lnTo>
                  <a:lnTo>
                    <a:pt x="2644" y="2458"/>
                  </a:lnTo>
                  <a:lnTo>
                    <a:pt x="2634" y="2455"/>
                  </a:lnTo>
                  <a:lnTo>
                    <a:pt x="2623" y="2455"/>
                  </a:lnTo>
                  <a:lnTo>
                    <a:pt x="2613" y="2456"/>
                  </a:lnTo>
                  <a:lnTo>
                    <a:pt x="2604" y="2459"/>
                  </a:lnTo>
                  <a:lnTo>
                    <a:pt x="2594" y="2464"/>
                  </a:lnTo>
                  <a:lnTo>
                    <a:pt x="2587" y="2468"/>
                  </a:lnTo>
                  <a:lnTo>
                    <a:pt x="2578" y="2474"/>
                  </a:lnTo>
                  <a:lnTo>
                    <a:pt x="2572" y="2480"/>
                  </a:lnTo>
                  <a:lnTo>
                    <a:pt x="2572" y="2498"/>
                  </a:lnTo>
                  <a:lnTo>
                    <a:pt x="2570" y="2515"/>
                  </a:lnTo>
                  <a:lnTo>
                    <a:pt x="2576" y="2532"/>
                  </a:lnTo>
                  <a:lnTo>
                    <a:pt x="2594" y="2537"/>
                  </a:lnTo>
                  <a:lnTo>
                    <a:pt x="2609" y="2540"/>
                  </a:lnTo>
                  <a:lnTo>
                    <a:pt x="2623" y="2542"/>
                  </a:lnTo>
                  <a:lnTo>
                    <a:pt x="2637" y="2540"/>
                  </a:lnTo>
                  <a:lnTo>
                    <a:pt x="2650" y="2539"/>
                  </a:lnTo>
                  <a:lnTo>
                    <a:pt x="2662" y="2536"/>
                  </a:lnTo>
                  <a:lnTo>
                    <a:pt x="2672" y="2530"/>
                  </a:lnTo>
                  <a:lnTo>
                    <a:pt x="2682" y="2524"/>
                  </a:lnTo>
                  <a:lnTo>
                    <a:pt x="2691" y="2515"/>
                  </a:lnTo>
                  <a:lnTo>
                    <a:pt x="2694" y="2499"/>
                  </a:lnTo>
                  <a:lnTo>
                    <a:pt x="2702" y="2482"/>
                  </a:lnTo>
                  <a:lnTo>
                    <a:pt x="2703" y="2467"/>
                  </a:lnTo>
                  <a:lnTo>
                    <a:pt x="2694" y="2455"/>
                  </a:lnTo>
                  <a:lnTo>
                    <a:pt x="2694" y="2439"/>
                  </a:lnTo>
                  <a:lnTo>
                    <a:pt x="2687" y="2429"/>
                  </a:lnTo>
                  <a:lnTo>
                    <a:pt x="2678" y="2420"/>
                  </a:lnTo>
                  <a:lnTo>
                    <a:pt x="2665" y="2414"/>
                  </a:lnTo>
                  <a:lnTo>
                    <a:pt x="2651" y="2408"/>
                  </a:lnTo>
                  <a:lnTo>
                    <a:pt x="2640" y="2401"/>
                  </a:lnTo>
                  <a:lnTo>
                    <a:pt x="2631" y="2390"/>
                  </a:lnTo>
                  <a:lnTo>
                    <a:pt x="2625" y="2377"/>
                  </a:lnTo>
                  <a:lnTo>
                    <a:pt x="2651" y="2327"/>
                  </a:lnTo>
                  <a:lnTo>
                    <a:pt x="2672" y="2273"/>
                  </a:lnTo>
                  <a:lnTo>
                    <a:pt x="2688" y="2215"/>
                  </a:lnTo>
                  <a:lnTo>
                    <a:pt x="2702" y="2155"/>
                  </a:lnTo>
                  <a:lnTo>
                    <a:pt x="2709" y="2094"/>
                  </a:lnTo>
                  <a:lnTo>
                    <a:pt x="2713" y="2036"/>
                  </a:lnTo>
                  <a:lnTo>
                    <a:pt x="2715" y="1978"/>
                  </a:lnTo>
                  <a:lnTo>
                    <a:pt x="2713" y="19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9" name="Freeform 158"/>
            <p:cNvSpPr>
              <a:spLocks/>
            </p:cNvSpPr>
            <p:nvPr/>
          </p:nvSpPr>
          <p:spPr bwMode="auto">
            <a:xfrm>
              <a:off x="1034" y="3689"/>
              <a:ext cx="77" cy="240"/>
            </a:xfrm>
            <a:custGeom>
              <a:avLst/>
              <a:gdLst>
                <a:gd name="T0" fmla="*/ 0 w 229"/>
                <a:gd name="T1" fmla="*/ 0 h 720"/>
                <a:gd name="T2" fmla="*/ 0 w 229"/>
                <a:gd name="T3" fmla="*/ 0 h 720"/>
                <a:gd name="T4" fmla="*/ 0 w 229"/>
                <a:gd name="T5" fmla="*/ 0 h 720"/>
                <a:gd name="T6" fmla="*/ 0 w 229"/>
                <a:gd name="T7" fmla="*/ 0 h 720"/>
                <a:gd name="T8" fmla="*/ 0 w 229"/>
                <a:gd name="T9" fmla="*/ 0 h 720"/>
                <a:gd name="T10" fmla="*/ 0 w 229"/>
                <a:gd name="T11" fmla="*/ 0 h 720"/>
                <a:gd name="T12" fmla="*/ 0 w 229"/>
                <a:gd name="T13" fmla="*/ 0 h 720"/>
                <a:gd name="T14" fmla="*/ 0 w 229"/>
                <a:gd name="T15" fmla="*/ 0 h 720"/>
                <a:gd name="T16" fmla="*/ 0 w 229"/>
                <a:gd name="T17" fmla="*/ 0 h 720"/>
                <a:gd name="T18" fmla="*/ 0 w 229"/>
                <a:gd name="T19" fmla="*/ 0 h 720"/>
                <a:gd name="T20" fmla="*/ 0 w 229"/>
                <a:gd name="T21" fmla="*/ 0 h 720"/>
                <a:gd name="T22" fmla="*/ 0 w 229"/>
                <a:gd name="T23" fmla="*/ 0 h 720"/>
                <a:gd name="T24" fmla="*/ 0 w 229"/>
                <a:gd name="T25" fmla="*/ 0 h 720"/>
                <a:gd name="T26" fmla="*/ 0 w 229"/>
                <a:gd name="T27" fmla="*/ 0 h 720"/>
                <a:gd name="T28" fmla="*/ 0 w 229"/>
                <a:gd name="T29" fmla="*/ 0 h 720"/>
                <a:gd name="T30" fmla="*/ 0 w 229"/>
                <a:gd name="T31" fmla="*/ 0 h 720"/>
                <a:gd name="T32" fmla="*/ 0 w 229"/>
                <a:gd name="T33" fmla="*/ 0 h 720"/>
                <a:gd name="T34" fmla="*/ 0 w 229"/>
                <a:gd name="T35" fmla="*/ 0 h 720"/>
                <a:gd name="T36" fmla="*/ 0 w 229"/>
                <a:gd name="T37" fmla="*/ 0 h 720"/>
                <a:gd name="T38" fmla="*/ 0 w 229"/>
                <a:gd name="T39" fmla="*/ 0 h 720"/>
                <a:gd name="T40" fmla="*/ 0 w 229"/>
                <a:gd name="T41" fmla="*/ 0 h 720"/>
                <a:gd name="T42" fmla="*/ 0 w 229"/>
                <a:gd name="T43" fmla="*/ 0 h 720"/>
                <a:gd name="T44" fmla="*/ 0 w 229"/>
                <a:gd name="T45" fmla="*/ 0 h 720"/>
                <a:gd name="T46" fmla="*/ 0 w 229"/>
                <a:gd name="T47" fmla="*/ 0 h 720"/>
                <a:gd name="T48" fmla="*/ 0 w 229"/>
                <a:gd name="T49" fmla="*/ 0 h 720"/>
                <a:gd name="T50" fmla="*/ 0 w 229"/>
                <a:gd name="T51" fmla="*/ 0 h 720"/>
                <a:gd name="T52" fmla="*/ 0 w 229"/>
                <a:gd name="T53" fmla="*/ 0 h 720"/>
                <a:gd name="T54" fmla="*/ 0 w 229"/>
                <a:gd name="T55" fmla="*/ 0 h 720"/>
                <a:gd name="T56" fmla="*/ 0 w 229"/>
                <a:gd name="T57" fmla="*/ 0 h 720"/>
                <a:gd name="T58" fmla="*/ 0 w 229"/>
                <a:gd name="T59" fmla="*/ 0 h 720"/>
                <a:gd name="T60" fmla="*/ 0 w 229"/>
                <a:gd name="T61" fmla="*/ 0 h 720"/>
                <a:gd name="T62" fmla="*/ 0 w 229"/>
                <a:gd name="T63" fmla="*/ 0 h 720"/>
                <a:gd name="T64" fmla="*/ 0 w 229"/>
                <a:gd name="T65" fmla="*/ 0 h 7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9"/>
                <a:gd name="T100" fmla="*/ 0 h 720"/>
                <a:gd name="T101" fmla="*/ 229 w 229"/>
                <a:gd name="T102" fmla="*/ 720 h 72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9" h="720">
                  <a:moveTo>
                    <a:pt x="223" y="216"/>
                  </a:moveTo>
                  <a:lnTo>
                    <a:pt x="229" y="277"/>
                  </a:lnTo>
                  <a:lnTo>
                    <a:pt x="228" y="340"/>
                  </a:lnTo>
                  <a:lnTo>
                    <a:pt x="222" y="406"/>
                  </a:lnTo>
                  <a:lnTo>
                    <a:pt x="212" y="472"/>
                  </a:lnTo>
                  <a:lnTo>
                    <a:pt x="197" y="537"/>
                  </a:lnTo>
                  <a:lnTo>
                    <a:pt x="179" y="599"/>
                  </a:lnTo>
                  <a:lnTo>
                    <a:pt x="157" y="658"/>
                  </a:lnTo>
                  <a:lnTo>
                    <a:pt x="132" y="711"/>
                  </a:lnTo>
                  <a:lnTo>
                    <a:pt x="113" y="712"/>
                  </a:lnTo>
                  <a:lnTo>
                    <a:pt x="97" y="714"/>
                  </a:lnTo>
                  <a:lnTo>
                    <a:pt x="81" y="717"/>
                  </a:lnTo>
                  <a:lnTo>
                    <a:pt x="64" y="718"/>
                  </a:lnTo>
                  <a:lnTo>
                    <a:pt x="48" y="720"/>
                  </a:lnTo>
                  <a:lnTo>
                    <a:pt x="33" y="718"/>
                  </a:lnTo>
                  <a:lnTo>
                    <a:pt x="17" y="715"/>
                  </a:lnTo>
                  <a:lnTo>
                    <a:pt x="0" y="708"/>
                  </a:lnTo>
                  <a:lnTo>
                    <a:pt x="16" y="645"/>
                  </a:lnTo>
                  <a:lnTo>
                    <a:pt x="26" y="574"/>
                  </a:lnTo>
                  <a:lnTo>
                    <a:pt x="33" y="502"/>
                  </a:lnTo>
                  <a:lnTo>
                    <a:pt x="41" y="437"/>
                  </a:lnTo>
                  <a:lnTo>
                    <a:pt x="57" y="309"/>
                  </a:lnTo>
                  <a:lnTo>
                    <a:pt x="66" y="200"/>
                  </a:lnTo>
                  <a:lnTo>
                    <a:pt x="70" y="100"/>
                  </a:lnTo>
                  <a:lnTo>
                    <a:pt x="75" y="0"/>
                  </a:lnTo>
                  <a:lnTo>
                    <a:pt x="106" y="21"/>
                  </a:lnTo>
                  <a:lnTo>
                    <a:pt x="132" y="41"/>
                  </a:lnTo>
                  <a:lnTo>
                    <a:pt x="156" y="65"/>
                  </a:lnTo>
                  <a:lnTo>
                    <a:pt x="176" y="88"/>
                  </a:lnTo>
                  <a:lnTo>
                    <a:pt x="193" y="116"/>
                  </a:lnTo>
                  <a:lnTo>
                    <a:pt x="207" y="146"/>
                  </a:lnTo>
                  <a:lnTo>
                    <a:pt x="216" y="179"/>
                  </a:lnTo>
                  <a:lnTo>
                    <a:pt x="223" y="216"/>
                  </a:lnTo>
                  <a:close/>
                </a:path>
              </a:pathLst>
            </a:custGeom>
            <a:solidFill>
              <a:srgbClr val="3DFF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0" name="Freeform 159"/>
            <p:cNvSpPr>
              <a:spLocks/>
            </p:cNvSpPr>
            <p:nvPr/>
          </p:nvSpPr>
          <p:spPr bwMode="auto">
            <a:xfrm>
              <a:off x="702" y="3148"/>
              <a:ext cx="117" cy="44"/>
            </a:xfrm>
            <a:custGeom>
              <a:avLst/>
              <a:gdLst>
                <a:gd name="T0" fmla="*/ 0 w 352"/>
                <a:gd name="T1" fmla="*/ 0 h 131"/>
                <a:gd name="T2" fmla="*/ 0 w 352"/>
                <a:gd name="T3" fmla="*/ 0 h 131"/>
                <a:gd name="T4" fmla="*/ 0 w 352"/>
                <a:gd name="T5" fmla="*/ 0 h 131"/>
                <a:gd name="T6" fmla="*/ 0 w 352"/>
                <a:gd name="T7" fmla="*/ 0 h 131"/>
                <a:gd name="T8" fmla="*/ 0 w 352"/>
                <a:gd name="T9" fmla="*/ 0 h 131"/>
                <a:gd name="T10" fmla="*/ 0 w 352"/>
                <a:gd name="T11" fmla="*/ 0 h 131"/>
                <a:gd name="T12" fmla="*/ 0 w 352"/>
                <a:gd name="T13" fmla="*/ 0 h 131"/>
                <a:gd name="T14" fmla="*/ 0 w 352"/>
                <a:gd name="T15" fmla="*/ 0 h 131"/>
                <a:gd name="T16" fmla="*/ 0 w 352"/>
                <a:gd name="T17" fmla="*/ 0 h 131"/>
                <a:gd name="T18" fmla="*/ 0 w 352"/>
                <a:gd name="T19" fmla="*/ 0 h 131"/>
                <a:gd name="T20" fmla="*/ 0 w 352"/>
                <a:gd name="T21" fmla="*/ 0 h 131"/>
                <a:gd name="T22" fmla="*/ 0 w 352"/>
                <a:gd name="T23" fmla="*/ 0 h 131"/>
                <a:gd name="T24" fmla="*/ 0 w 352"/>
                <a:gd name="T25" fmla="*/ 0 h 131"/>
                <a:gd name="T26" fmla="*/ 0 w 352"/>
                <a:gd name="T27" fmla="*/ 0 h 131"/>
                <a:gd name="T28" fmla="*/ 0 w 352"/>
                <a:gd name="T29" fmla="*/ 0 h 131"/>
                <a:gd name="T30" fmla="*/ 0 w 352"/>
                <a:gd name="T31" fmla="*/ 0 h 131"/>
                <a:gd name="T32" fmla="*/ 0 w 352"/>
                <a:gd name="T33" fmla="*/ 0 h 131"/>
                <a:gd name="T34" fmla="*/ 0 w 352"/>
                <a:gd name="T35" fmla="*/ 0 h 131"/>
                <a:gd name="T36" fmla="*/ 0 w 352"/>
                <a:gd name="T37" fmla="*/ 0 h 131"/>
                <a:gd name="T38" fmla="*/ 0 w 352"/>
                <a:gd name="T39" fmla="*/ 0 h 131"/>
                <a:gd name="T40" fmla="*/ 0 w 352"/>
                <a:gd name="T41" fmla="*/ 0 h 131"/>
                <a:gd name="T42" fmla="*/ 0 w 352"/>
                <a:gd name="T43" fmla="*/ 0 h 131"/>
                <a:gd name="T44" fmla="*/ 0 w 352"/>
                <a:gd name="T45" fmla="*/ 0 h 131"/>
                <a:gd name="T46" fmla="*/ 0 w 352"/>
                <a:gd name="T47" fmla="*/ 0 h 131"/>
                <a:gd name="T48" fmla="*/ 0 w 352"/>
                <a:gd name="T49" fmla="*/ 0 h 131"/>
                <a:gd name="T50" fmla="*/ 0 w 352"/>
                <a:gd name="T51" fmla="*/ 0 h 131"/>
                <a:gd name="T52" fmla="*/ 0 w 352"/>
                <a:gd name="T53" fmla="*/ 0 h 131"/>
                <a:gd name="T54" fmla="*/ 0 w 352"/>
                <a:gd name="T55" fmla="*/ 0 h 131"/>
                <a:gd name="T56" fmla="*/ 0 w 352"/>
                <a:gd name="T57" fmla="*/ 0 h 131"/>
                <a:gd name="T58" fmla="*/ 0 w 352"/>
                <a:gd name="T59" fmla="*/ 0 h 131"/>
                <a:gd name="T60" fmla="*/ 0 w 352"/>
                <a:gd name="T61" fmla="*/ 0 h 131"/>
                <a:gd name="T62" fmla="*/ 0 w 352"/>
                <a:gd name="T63" fmla="*/ 0 h 131"/>
                <a:gd name="T64" fmla="*/ 0 w 352"/>
                <a:gd name="T65" fmla="*/ 0 h 131"/>
                <a:gd name="T66" fmla="*/ 0 w 352"/>
                <a:gd name="T67" fmla="*/ 0 h 131"/>
                <a:gd name="T68" fmla="*/ 0 w 352"/>
                <a:gd name="T69" fmla="*/ 0 h 131"/>
                <a:gd name="T70" fmla="*/ 0 w 352"/>
                <a:gd name="T71" fmla="*/ 0 h 131"/>
                <a:gd name="T72" fmla="*/ 0 w 352"/>
                <a:gd name="T73" fmla="*/ 0 h 131"/>
                <a:gd name="T74" fmla="*/ 0 w 352"/>
                <a:gd name="T75" fmla="*/ 0 h 131"/>
                <a:gd name="T76" fmla="*/ 0 w 352"/>
                <a:gd name="T77" fmla="*/ 0 h 131"/>
                <a:gd name="T78" fmla="*/ 0 w 352"/>
                <a:gd name="T79" fmla="*/ 0 h 131"/>
                <a:gd name="T80" fmla="*/ 0 w 352"/>
                <a:gd name="T81" fmla="*/ 0 h 13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52"/>
                <a:gd name="T124" fmla="*/ 0 h 131"/>
                <a:gd name="T125" fmla="*/ 352 w 352"/>
                <a:gd name="T126" fmla="*/ 131 h 13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52" h="131">
                  <a:moveTo>
                    <a:pt x="340" y="21"/>
                  </a:moveTo>
                  <a:lnTo>
                    <a:pt x="346" y="31"/>
                  </a:lnTo>
                  <a:lnTo>
                    <a:pt x="350" y="46"/>
                  </a:lnTo>
                  <a:lnTo>
                    <a:pt x="352" y="60"/>
                  </a:lnTo>
                  <a:lnTo>
                    <a:pt x="352" y="68"/>
                  </a:lnTo>
                  <a:lnTo>
                    <a:pt x="310" y="66"/>
                  </a:lnTo>
                  <a:lnTo>
                    <a:pt x="274" y="65"/>
                  </a:lnTo>
                  <a:lnTo>
                    <a:pt x="241" y="65"/>
                  </a:lnTo>
                  <a:lnTo>
                    <a:pt x="212" y="66"/>
                  </a:lnTo>
                  <a:lnTo>
                    <a:pt x="187" y="68"/>
                  </a:lnTo>
                  <a:lnTo>
                    <a:pt x="165" y="71"/>
                  </a:lnTo>
                  <a:lnTo>
                    <a:pt x="146" y="73"/>
                  </a:lnTo>
                  <a:lnTo>
                    <a:pt x="128" y="78"/>
                  </a:lnTo>
                  <a:lnTo>
                    <a:pt x="113" y="82"/>
                  </a:lnTo>
                  <a:lnTo>
                    <a:pt x="100" y="88"/>
                  </a:lnTo>
                  <a:lnTo>
                    <a:pt x="87" y="94"/>
                  </a:lnTo>
                  <a:lnTo>
                    <a:pt x="76" y="100"/>
                  </a:lnTo>
                  <a:lnTo>
                    <a:pt x="65" y="107"/>
                  </a:lnTo>
                  <a:lnTo>
                    <a:pt x="54" y="115"/>
                  </a:lnTo>
                  <a:lnTo>
                    <a:pt x="44" y="122"/>
                  </a:lnTo>
                  <a:lnTo>
                    <a:pt x="32" y="131"/>
                  </a:lnTo>
                  <a:lnTo>
                    <a:pt x="17" y="115"/>
                  </a:lnTo>
                  <a:lnTo>
                    <a:pt x="6" y="96"/>
                  </a:lnTo>
                  <a:lnTo>
                    <a:pt x="0" y="72"/>
                  </a:lnTo>
                  <a:lnTo>
                    <a:pt x="1" y="46"/>
                  </a:lnTo>
                  <a:lnTo>
                    <a:pt x="23" y="35"/>
                  </a:lnTo>
                  <a:lnTo>
                    <a:pt x="45" y="26"/>
                  </a:lnTo>
                  <a:lnTo>
                    <a:pt x="70" y="19"/>
                  </a:lnTo>
                  <a:lnTo>
                    <a:pt x="96" y="13"/>
                  </a:lnTo>
                  <a:lnTo>
                    <a:pt x="122" y="7"/>
                  </a:lnTo>
                  <a:lnTo>
                    <a:pt x="147" y="4"/>
                  </a:lnTo>
                  <a:lnTo>
                    <a:pt x="174" y="1"/>
                  </a:lnTo>
                  <a:lnTo>
                    <a:pt x="200" y="0"/>
                  </a:lnTo>
                  <a:lnTo>
                    <a:pt x="224" y="0"/>
                  </a:lnTo>
                  <a:lnTo>
                    <a:pt x="247" y="0"/>
                  </a:lnTo>
                  <a:lnTo>
                    <a:pt x="269" y="1"/>
                  </a:lnTo>
                  <a:lnTo>
                    <a:pt x="288" y="4"/>
                  </a:lnTo>
                  <a:lnTo>
                    <a:pt x="306" y="7"/>
                  </a:lnTo>
                  <a:lnTo>
                    <a:pt x="321" y="10"/>
                  </a:lnTo>
                  <a:lnTo>
                    <a:pt x="333" y="15"/>
                  </a:lnTo>
                  <a:lnTo>
                    <a:pt x="34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1" name="Freeform 160"/>
            <p:cNvSpPr>
              <a:spLocks/>
            </p:cNvSpPr>
            <p:nvPr/>
          </p:nvSpPr>
          <p:spPr bwMode="auto">
            <a:xfrm>
              <a:off x="638" y="3185"/>
              <a:ext cx="239" cy="207"/>
            </a:xfrm>
            <a:custGeom>
              <a:avLst/>
              <a:gdLst>
                <a:gd name="T0" fmla="*/ 0 w 717"/>
                <a:gd name="T1" fmla="*/ 0 h 621"/>
                <a:gd name="T2" fmla="*/ 0 w 717"/>
                <a:gd name="T3" fmla="*/ 0 h 621"/>
                <a:gd name="T4" fmla="*/ 0 w 717"/>
                <a:gd name="T5" fmla="*/ 0 h 621"/>
                <a:gd name="T6" fmla="*/ 0 w 717"/>
                <a:gd name="T7" fmla="*/ 0 h 621"/>
                <a:gd name="T8" fmla="*/ 0 w 717"/>
                <a:gd name="T9" fmla="*/ 0 h 621"/>
                <a:gd name="T10" fmla="*/ 0 w 717"/>
                <a:gd name="T11" fmla="*/ 0 h 621"/>
                <a:gd name="T12" fmla="*/ 0 w 717"/>
                <a:gd name="T13" fmla="*/ 0 h 621"/>
                <a:gd name="T14" fmla="*/ 0 w 717"/>
                <a:gd name="T15" fmla="*/ 0 h 621"/>
                <a:gd name="T16" fmla="*/ 0 w 717"/>
                <a:gd name="T17" fmla="*/ 0 h 621"/>
                <a:gd name="T18" fmla="*/ 0 w 717"/>
                <a:gd name="T19" fmla="*/ 0 h 621"/>
                <a:gd name="T20" fmla="*/ 0 w 717"/>
                <a:gd name="T21" fmla="*/ 0 h 621"/>
                <a:gd name="T22" fmla="*/ 0 w 717"/>
                <a:gd name="T23" fmla="*/ 0 h 621"/>
                <a:gd name="T24" fmla="*/ 0 w 717"/>
                <a:gd name="T25" fmla="*/ 0 h 621"/>
                <a:gd name="T26" fmla="*/ 0 w 717"/>
                <a:gd name="T27" fmla="*/ 0 h 621"/>
                <a:gd name="T28" fmla="*/ 0 w 717"/>
                <a:gd name="T29" fmla="*/ 0 h 621"/>
                <a:gd name="T30" fmla="*/ 0 w 717"/>
                <a:gd name="T31" fmla="*/ 0 h 621"/>
                <a:gd name="T32" fmla="*/ 0 w 717"/>
                <a:gd name="T33" fmla="*/ 0 h 621"/>
                <a:gd name="T34" fmla="*/ 0 w 717"/>
                <a:gd name="T35" fmla="*/ 0 h 621"/>
                <a:gd name="T36" fmla="*/ 0 w 717"/>
                <a:gd name="T37" fmla="*/ 0 h 621"/>
                <a:gd name="T38" fmla="*/ 0 w 717"/>
                <a:gd name="T39" fmla="*/ 0 h 621"/>
                <a:gd name="T40" fmla="*/ 0 w 717"/>
                <a:gd name="T41" fmla="*/ 0 h 621"/>
                <a:gd name="T42" fmla="*/ 0 w 717"/>
                <a:gd name="T43" fmla="*/ 0 h 621"/>
                <a:gd name="T44" fmla="*/ 0 w 717"/>
                <a:gd name="T45" fmla="*/ 0 h 621"/>
                <a:gd name="T46" fmla="*/ 0 w 717"/>
                <a:gd name="T47" fmla="*/ 0 h 621"/>
                <a:gd name="T48" fmla="*/ 0 w 717"/>
                <a:gd name="T49" fmla="*/ 0 h 621"/>
                <a:gd name="T50" fmla="*/ 0 w 717"/>
                <a:gd name="T51" fmla="*/ 0 h 621"/>
                <a:gd name="T52" fmla="*/ 0 w 717"/>
                <a:gd name="T53" fmla="*/ 0 h 621"/>
                <a:gd name="T54" fmla="*/ 0 w 717"/>
                <a:gd name="T55" fmla="*/ 0 h 621"/>
                <a:gd name="T56" fmla="*/ 0 w 717"/>
                <a:gd name="T57" fmla="*/ 0 h 621"/>
                <a:gd name="T58" fmla="*/ 0 w 717"/>
                <a:gd name="T59" fmla="*/ 0 h 621"/>
                <a:gd name="T60" fmla="*/ 0 w 717"/>
                <a:gd name="T61" fmla="*/ 0 h 621"/>
                <a:gd name="T62" fmla="*/ 0 w 717"/>
                <a:gd name="T63" fmla="*/ 0 h 621"/>
                <a:gd name="T64" fmla="*/ 0 w 717"/>
                <a:gd name="T65" fmla="*/ 0 h 621"/>
                <a:gd name="T66" fmla="*/ 0 w 717"/>
                <a:gd name="T67" fmla="*/ 0 h 621"/>
                <a:gd name="T68" fmla="*/ 0 w 717"/>
                <a:gd name="T69" fmla="*/ 0 h 621"/>
                <a:gd name="T70" fmla="*/ 0 w 717"/>
                <a:gd name="T71" fmla="*/ 0 h 621"/>
                <a:gd name="T72" fmla="*/ 0 w 717"/>
                <a:gd name="T73" fmla="*/ 0 h 621"/>
                <a:gd name="T74" fmla="*/ 0 w 717"/>
                <a:gd name="T75" fmla="*/ 0 h 621"/>
                <a:gd name="T76" fmla="*/ 0 w 717"/>
                <a:gd name="T77" fmla="*/ 0 h 621"/>
                <a:gd name="T78" fmla="*/ 0 w 717"/>
                <a:gd name="T79" fmla="*/ 0 h 621"/>
                <a:gd name="T80" fmla="*/ 0 w 717"/>
                <a:gd name="T81" fmla="*/ 0 h 621"/>
                <a:gd name="T82" fmla="*/ 0 w 717"/>
                <a:gd name="T83" fmla="*/ 0 h 621"/>
                <a:gd name="T84" fmla="*/ 0 w 717"/>
                <a:gd name="T85" fmla="*/ 0 h 621"/>
                <a:gd name="T86" fmla="*/ 0 w 717"/>
                <a:gd name="T87" fmla="*/ 0 h 621"/>
                <a:gd name="T88" fmla="*/ 0 w 717"/>
                <a:gd name="T89" fmla="*/ 0 h 621"/>
                <a:gd name="T90" fmla="*/ 0 w 717"/>
                <a:gd name="T91" fmla="*/ 0 h 621"/>
                <a:gd name="T92" fmla="*/ 0 w 717"/>
                <a:gd name="T93" fmla="*/ 0 h 621"/>
                <a:gd name="T94" fmla="*/ 0 w 717"/>
                <a:gd name="T95" fmla="*/ 0 h 621"/>
                <a:gd name="T96" fmla="*/ 0 w 717"/>
                <a:gd name="T97" fmla="*/ 0 h 621"/>
                <a:gd name="T98" fmla="*/ 0 w 717"/>
                <a:gd name="T99" fmla="*/ 0 h 621"/>
                <a:gd name="T100" fmla="*/ 0 w 717"/>
                <a:gd name="T101" fmla="*/ 0 h 621"/>
                <a:gd name="T102" fmla="*/ 0 w 717"/>
                <a:gd name="T103" fmla="*/ 0 h 621"/>
                <a:gd name="T104" fmla="*/ 0 w 717"/>
                <a:gd name="T105" fmla="*/ 0 h 621"/>
                <a:gd name="T106" fmla="*/ 0 w 717"/>
                <a:gd name="T107" fmla="*/ 0 h 621"/>
                <a:gd name="T108" fmla="*/ 0 w 717"/>
                <a:gd name="T109" fmla="*/ 0 h 621"/>
                <a:gd name="T110" fmla="*/ 0 w 717"/>
                <a:gd name="T111" fmla="*/ 0 h 62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17"/>
                <a:gd name="T169" fmla="*/ 0 h 621"/>
                <a:gd name="T170" fmla="*/ 717 w 717"/>
                <a:gd name="T171" fmla="*/ 621 h 62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17" h="621">
                  <a:moveTo>
                    <a:pt x="609" y="53"/>
                  </a:moveTo>
                  <a:lnTo>
                    <a:pt x="597" y="59"/>
                  </a:lnTo>
                  <a:lnTo>
                    <a:pt x="582" y="63"/>
                  </a:lnTo>
                  <a:lnTo>
                    <a:pt x="567" y="67"/>
                  </a:lnTo>
                  <a:lnTo>
                    <a:pt x="553" y="73"/>
                  </a:lnTo>
                  <a:lnTo>
                    <a:pt x="539" y="79"/>
                  </a:lnTo>
                  <a:lnTo>
                    <a:pt x="528" y="88"/>
                  </a:lnTo>
                  <a:lnTo>
                    <a:pt x="520" y="100"/>
                  </a:lnTo>
                  <a:lnTo>
                    <a:pt x="517" y="116"/>
                  </a:lnTo>
                  <a:lnTo>
                    <a:pt x="532" y="110"/>
                  </a:lnTo>
                  <a:lnTo>
                    <a:pt x="550" y="101"/>
                  </a:lnTo>
                  <a:lnTo>
                    <a:pt x="569" y="91"/>
                  </a:lnTo>
                  <a:lnTo>
                    <a:pt x="588" y="82"/>
                  </a:lnTo>
                  <a:lnTo>
                    <a:pt x="607" y="76"/>
                  </a:lnTo>
                  <a:lnTo>
                    <a:pt x="628" y="76"/>
                  </a:lnTo>
                  <a:lnTo>
                    <a:pt x="645" y="82"/>
                  </a:lnTo>
                  <a:lnTo>
                    <a:pt x="663" y="97"/>
                  </a:lnTo>
                  <a:lnTo>
                    <a:pt x="669" y="115"/>
                  </a:lnTo>
                  <a:lnTo>
                    <a:pt x="678" y="132"/>
                  </a:lnTo>
                  <a:lnTo>
                    <a:pt x="687" y="148"/>
                  </a:lnTo>
                  <a:lnTo>
                    <a:pt x="697" y="165"/>
                  </a:lnTo>
                  <a:lnTo>
                    <a:pt x="704" y="181"/>
                  </a:lnTo>
                  <a:lnTo>
                    <a:pt x="710" y="196"/>
                  </a:lnTo>
                  <a:lnTo>
                    <a:pt x="713" y="210"/>
                  </a:lnTo>
                  <a:lnTo>
                    <a:pt x="710" y="223"/>
                  </a:lnTo>
                  <a:lnTo>
                    <a:pt x="698" y="247"/>
                  </a:lnTo>
                  <a:lnTo>
                    <a:pt x="692" y="266"/>
                  </a:lnTo>
                  <a:lnTo>
                    <a:pt x="694" y="285"/>
                  </a:lnTo>
                  <a:lnTo>
                    <a:pt x="710" y="306"/>
                  </a:lnTo>
                  <a:lnTo>
                    <a:pt x="716" y="344"/>
                  </a:lnTo>
                  <a:lnTo>
                    <a:pt x="717" y="381"/>
                  </a:lnTo>
                  <a:lnTo>
                    <a:pt x="712" y="416"/>
                  </a:lnTo>
                  <a:lnTo>
                    <a:pt x="701" y="450"/>
                  </a:lnTo>
                  <a:lnTo>
                    <a:pt x="687" y="481"/>
                  </a:lnTo>
                  <a:lnTo>
                    <a:pt x="667" y="512"/>
                  </a:lnTo>
                  <a:lnTo>
                    <a:pt x="644" y="540"/>
                  </a:lnTo>
                  <a:lnTo>
                    <a:pt x="616" y="566"/>
                  </a:lnTo>
                  <a:lnTo>
                    <a:pt x="598" y="575"/>
                  </a:lnTo>
                  <a:lnTo>
                    <a:pt x="581" y="584"/>
                  </a:lnTo>
                  <a:lnTo>
                    <a:pt x="561" y="593"/>
                  </a:lnTo>
                  <a:lnTo>
                    <a:pt x="541" y="599"/>
                  </a:lnTo>
                  <a:lnTo>
                    <a:pt x="520" y="605"/>
                  </a:lnTo>
                  <a:lnTo>
                    <a:pt x="498" y="611"/>
                  </a:lnTo>
                  <a:lnTo>
                    <a:pt x="477" y="614"/>
                  </a:lnTo>
                  <a:lnTo>
                    <a:pt x="455" y="618"/>
                  </a:lnTo>
                  <a:lnTo>
                    <a:pt x="432" y="619"/>
                  </a:lnTo>
                  <a:lnTo>
                    <a:pt x="410" y="621"/>
                  </a:lnTo>
                  <a:lnTo>
                    <a:pt x="388" y="621"/>
                  </a:lnTo>
                  <a:lnTo>
                    <a:pt x="366" y="621"/>
                  </a:lnTo>
                  <a:lnTo>
                    <a:pt x="345" y="619"/>
                  </a:lnTo>
                  <a:lnTo>
                    <a:pt x="324" y="616"/>
                  </a:lnTo>
                  <a:lnTo>
                    <a:pt x="304" y="612"/>
                  </a:lnTo>
                  <a:lnTo>
                    <a:pt x="285" y="608"/>
                  </a:lnTo>
                  <a:lnTo>
                    <a:pt x="243" y="587"/>
                  </a:lnTo>
                  <a:lnTo>
                    <a:pt x="204" y="562"/>
                  </a:lnTo>
                  <a:lnTo>
                    <a:pt x="168" y="533"/>
                  </a:lnTo>
                  <a:lnTo>
                    <a:pt x="139" y="499"/>
                  </a:lnTo>
                  <a:lnTo>
                    <a:pt x="114" y="460"/>
                  </a:lnTo>
                  <a:lnTo>
                    <a:pt x="95" y="418"/>
                  </a:lnTo>
                  <a:lnTo>
                    <a:pt x="83" y="372"/>
                  </a:lnTo>
                  <a:lnTo>
                    <a:pt x="80" y="324"/>
                  </a:lnTo>
                  <a:lnTo>
                    <a:pt x="70" y="321"/>
                  </a:lnTo>
                  <a:lnTo>
                    <a:pt x="59" y="321"/>
                  </a:lnTo>
                  <a:lnTo>
                    <a:pt x="50" y="322"/>
                  </a:lnTo>
                  <a:lnTo>
                    <a:pt x="43" y="325"/>
                  </a:lnTo>
                  <a:lnTo>
                    <a:pt x="34" y="328"/>
                  </a:lnTo>
                  <a:lnTo>
                    <a:pt x="25" y="328"/>
                  </a:lnTo>
                  <a:lnTo>
                    <a:pt x="17" y="327"/>
                  </a:lnTo>
                  <a:lnTo>
                    <a:pt x="6" y="321"/>
                  </a:lnTo>
                  <a:lnTo>
                    <a:pt x="3" y="296"/>
                  </a:lnTo>
                  <a:lnTo>
                    <a:pt x="0" y="279"/>
                  </a:lnTo>
                  <a:lnTo>
                    <a:pt x="2" y="265"/>
                  </a:lnTo>
                  <a:lnTo>
                    <a:pt x="12" y="246"/>
                  </a:lnTo>
                  <a:lnTo>
                    <a:pt x="24" y="235"/>
                  </a:lnTo>
                  <a:lnTo>
                    <a:pt x="33" y="234"/>
                  </a:lnTo>
                  <a:lnTo>
                    <a:pt x="43" y="240"/>
                  </a:lnTo>
                  <a:lnTo>
                    <a:pt x="52" y="247"/>
                  </a:lnTo>
                  <a:lnTo>
                    <a:pt x="59" y="254"/>
                  </a:lnTo>
                  <a:lnTo>
                    <a:pt x="68" y="259"/>
                  </a:lnTo>
                  <a:lnTo>
                    <a:pt x="75" y="256"/>
                  </a:lnTo>
                  <a:lnTo>
                    <a:pt x="83" y="246"/>
                  </a:lnTo>
                  <a:lnTo>
                    <a:pt x="77" y="226"/>
                  </a:lnTo>
                  <a:lnTo>
                    <a:pt x="77" y="209"/>
                  </a:lnTo>
                  <a:lnTo>
                    <a:pt x="83" y="193"/>
                  </a:lnTo>
                  <a:lnTo>
                    <a:pt x="93" y="175"/>
                  </a:lnTo>
                  <a:lnTo>
                    <a:pt x="105" y="160"/>
                  </a:lnTo>
                  <a:lnTo>
                    <a:pt x="118" y="144"/>
                  </a:lnTo>
                  <a:lnTo>
                    <a:pt x="130" y="128"/>
                  </a:lnTo>
                  <a:lnTo>
                    <a:pt x="140" y="110"/>
                  </a:lnTo>
                  <a:lnTo>
                    <a:pt x="154" y="100"/>
                  </a:lnTo>
                  <a:lnTo>
                    <a:pt x="167" y="88"/>
                  </a:lnTo>
                  <a:lnTo>
                    <a:pt x="182" y="78"/>
                  </a:lnTo>
                  <a:lnTo>
                    <a:pt x="196" y="67"/>
                  </a:lnTo>
                  <a:lnTo>
                    <a:pt x="211" y="59"/>
                  </a:lnTo>
                  <a:lnTo>
                    <a:pt x="227" y="50"/>
                  </a:lnTo>
                  <a:lnTo>
                    <a:pt x="242" y="41"/>
                  </a:lnTo>
                  <a:lnTo>
                    <a:pt x="260" y="32"/>
                  </a:lnTo>
                  <a:lnTo>
                    <a:pt x="276" y="26"/>
                  </a:lnTo>
                  <a:lnTo>
                    <a:pt x="293" y="19"/>
                  </a:lnTo>
                  <a:lnTo>
                    <a:pt x="311" y="13"/>
                  </a:lnTo>
                  <a:lnTo>
                    <a:pt x="330" y="9"/>
                  </a:lnTo>
                  <a:lnTo>
                    <a:pt x="349" y="4"/>
                  </a:lnTo>
                  <a:lnTo>
                    <a:pt x="367" y="3"/>
                  </a:lnTo>
                  <a:lnTo>
                    <a:pt x="388" y="0"/>
                  </a:lnTo>
                  <a:lnTo>
                    <a:pt x="407" y="0"/>
                  </a:lnTo>
                  <a:lnTo>
                    <a:pt x="436" y="0"/>
                  </a:lnTo>
                  <a:lnTo>
                    <a:pt x="464" y="1"/>
                  </a:lnTo>
                  <a:lnTo>
                    <a:pt x="491" y="4"/>
                  </a:lnTo>
                  <a:lnTo>
                    <a:pt x="517" y="9"/>
                  </a:lnTo>
                  <a:lnTo>
                    <a:pt x="541" y="16"/>
                  </a:lnTo>
                  <a:lnTo>
                    <a:pt x="564" y="25"/>
                  </a:lnTo>
                  <a:lnTo>
                    <a:pt x="586" y="37"/>
                  </a:lnTo>
                  <a:lnTo>
                    <a:pt x="609" y="53"/>
                  </a:lnTo>
                  <a:close/>
                </a:path>
              </a:pathLst>
            </a:custGeom>
            <a:solidFill>
              <a:srgbClr val="FFB3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2" name="Freeform 161"/>
            <p:cNvSpPr>
              <a:spLocks/>
            </p:cNvSpPr>
            <p:nvPr/>
          </p:nvSpPr>
          <p:spPr bwMode="auto">
            <a:xfrm>
              <a:off x="732" y="3207"/>
              <a:ext cx="52" cy="24"/>
            </a:xfrm>
            <a:custGeom>
              <a:avLst/>
              <a:gdLst>
                <a:gd name="T0" fmla="*/ 0 w 157"/>
                <a:gd name="T1" fmla="*/ 0 h 72"/>
                <a:gd name="T2" fmla="*/ 0 w 157"/>
                <a:gd name="T3" fmla="*/ 0 h 72"/>
                <a:gd name="T4" fmla="*/ 0 w 157"/>
                <a:gd name="T5" fmla="*/ 0 h 72"/>
                <a:gd name="T6" fmla="*/ 0 w 157"/>
                <a:gd name="T7" fmla="*/ 0 h 72"/>
                <a:gd name="T8" fmla="*/ 0 w 157"/>
                <a:gd name="T9" fmla="*/ 0 h 72"/>
                <a:gd name="T10" fmla="*/ 0 w 157"/>
                <a:gd name="T11" fmla="*/ 0 h 72"/>
                <a:gd name="T12" fmla="*/ 0 w 157"/>
                <a:gd name="T13" fmla="*/ 0 h 72"/>
                <a:gd name="T14" fmla="*/ 0 w 157"/>
                <a:gd name="T15" fmla="*/ 0 h 72"/>
                <a:gd name="T16" fmla="*/ 0 w 157"/>
                <a:gd name="T17" fmla="*/ 0 h 72"/>
                <a:gd name="T18" fmla="*/ 0 w 157"/>
                <a:gd name="T19" fmla="*/ 0 h 72"/>
                <a:gd name="T20" fmla="*/ 0 w 157"/>
                <a:gd name="T21" fmla="*/ 0 h 72"/>
                <a:gd name="T22" fmla="*/ 0 w 157"/>
                <a:gd name="T23" fmla="*/ 0 h 72"/>
                <a:gd name="T24" fmla="*/ 0 w 157"/>
                <a:gd name="T25" fmla="*/ 0 h 72"/>
                <a:gd name="T26" fmla="*/ 0 w 157"/>
                <a:gd name="T27" fmla="*/ 0 h 72"/>
                <a:gd name="T28" fmla="*/ 0 w 157"/>
                <a:gd name="T29" fmla="*/ 0 h 72"/>
                <a:gd name="T30" fmla="*/ 0 w 157"/>
                <a:gd name="T31" fmla="*/ 0 h 72"/>
                <a:gd name="T32" fmla="*/ 0 w 157"/>
                <a:gd name="T33" fmla="*/ 0 h 72"/>
                <a:gd name="T34" fmla="*/ 0 w 157"/>
                <a:gd name="T35" fmla="*/ 0 h 72"/>
                <a:gd name="T36" fmla="*/ 0 w 157"/>
                <a:gd name="T37" fmla="*/ 0 h 72"/>
                <a:gd name="T38" fmla="*/ 0 w 157"/>
                <a:gd name="T39" fmla="*/ 0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7"/>
                <a:gd name="T61" fmla="*/ 0 h 72"/>
                <a:gd name="T62" fmla="*/ 157 w 157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7" h="72">
                  <a:moveTo>
                    <a:pt x="157" y="28"/>
                  </a:moveTo>
                  <a:lnTo>
                    <a:pt x="157" y="47"/>
                  </a:lnTo>
                  <a:lnTo>
                    <a:pt x="125" y="28"/>
                  </a:lnTo>
                  <a:lnTo>
                    <a:pt x="97" y="19"/>
                  </a:lnTo>
                  <a:lnTo>
                    <a:pt x="75" y="19"/>
                  </a:lnTo>
                  <a:lnTo>
                    <a:pt x="56" y="24"/>
                  </a:lnTo>
                  <a:lnTo>
                    <a:pt x="41" y="34"/>
                  </a:lnTo>
                  <a:lnTo>
                    <a:pt x="31" y="44"/>
                  </a:lnTo>
                  <a:lnTo>
                    <a:pt x="25" y="56"/>
                  </a:lnTo>
                  <a:lnTo>
                    <a:pt x="22" y="66"/>
                  </a:lnTo>
                  <a:lnTo>
                    <a:pt x="22" y="72"/>
                  </a:lnTo>
                  <a:lnTo>
                    <a:pt x="3" y="72"/>
                  </a:lnTo>
                  <a:lnTo>
                    <a:pt x="0" y="53"/>
                  </a:lnTo>
                  <a:lnTo>
                    <a:pt x="8" y="35"/>
                  </a:lnTo>
                  <a:lnTo>
                    <a:pt x="25" y="19"/>
                  </a:lnTo>
                  <a:lnTo>
                    <a:pt x="50" y="7"/>
                  </a:lnTo>
                  <a:lnTo>
                    <a:pt x="76" y="0"/>
                  </a:lnTo>
                  <a:lnTo>
                    <a:pt x="106" y="0"/>
                  </a:lnTo>
                  <a:lnTo>
                    <a:pt x="134" y="9"/>
                  </a:lnTo>
                  <a:lnTo>
                    <a:pt x="157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3" name="Freeform 162"/>
            <p:cNvSpPr>
              <a:spLocks/>
            </p:cNvSpPr>
            <p:nvPr/>
          </p:nvSpPr>
          <p:spPr bwMode="auto">
            <a:xfrm>
              <a:off x="223" y="3240"/>
              <a:ext cx="211" cy="80"/>
            </a:xfrm>
            <a:custGeom>
              <a:avLst/>
              <a:gdLst>
                <a:gd name="T0" fmla="*/ 0 w 633"/>
                <a:gd name="T1" fmla="*/ 0 h 238"/>
                <a:gd name="T2" fmla="*/ 0 w 633"/>
                <a:gd name="T3" fmla="*/ 0 h 238"/>
                <a:gd name="T4" fmla="*/ 0 w 633"/>
                <a:gd name="T5" fmla="*/ 0 h 238"/>
                <a:gd name="T6" fmla="*/ 0 w 633"/>
                <a:gd name="T7" fmla="*/ 0 h 238"/>
                <a:gd name="T8" fmla="*/ 0 w 633"/>
                <a:gd name="T9" fmla="*/ 0 h 238"/>
                <a:gd name="T10" fmla="*/ 0 w 633"/>
                <a:gd name="T11" fmla="*/ 0 h 238"/>
                <a:gd name="T12" fmla="*/ 0 w 633"/>
                <a:gd name="T13" fmla="*/ 0 h 238"/>
                <a:gd name="T14" fmla="*/ 0 w 633"/>
                <a:gd name="T15" fmla="*/ 0 h 238"/>
                <a:gd name="T16" fmla="*/ 0 w 633"/>
                <a:gd name="T17" fmla="*/ 0 h 238"/>
                <a:gd name="T18" fmla="*/ 0 w 633"/>
                <a:gd name="T19" fmla="*/ 0 h 238"/>
                <a:gd name="T20" fmla="*/ 0 w 633"/>
                <a:gd name="T21" fmla="*/ 0 h 238"/>
                <a:gd name="T22" fmla="*/ 0 w 633"/>
                <a:gd name="T23" fmla="*/ 0 h 238"/>
                <a:gd name="T24" fmla="*/ 0 w 633"/>
                <a:gd name="T25" fmla="*/ 0 h 238"/>
                <a:gd name="T26" fmla="*/ 0 w 633"/>
                <a:gd name="T27" fmla="*/ 0 h 238"/>
                <a:gd name="T28" fmla="*/ 0 w 633"/>
                <a:gd name="T29" fmla="*/ 0 h 238"/>
                <a:gd name="T30" fmla="*/ 0 w 633"/>
                <a:gd name="T31" fmla="*/ 0 h 238"/>
                <a:gd name="T32" fmla="*/ 0 w 633"/>
                <a:gd name="T33" fmla="*/ 0 h 238"/>
                <a:gd name="T34" fmla="*/ 0 w 633"/>
                <a:gd name="T35" fmla="*/ 0 h 238"/>
                <a:gd name="T36" fmla="*/ 0 w 633"/>
                <a:gd name="T37" fmla="*/ 0 h 238"/>
                <a:gd name="T38" fmla="*/ 0 w 633"/>
                <a:gd name="T39" fmla="*/ 0 h 238"/>
                <a:gd name="T40" fmla="*/ 0 w 633"/>
                <a:gd name="T41" fmla="*/ 0 h 238"/>
                <a:gd name="T42" fmla="*/ 0 w 633"/>
                <a:gd name="T43" fmla="*/ 0 h 238"/>
                <a:gd name="T44" fmla="*/ 0 w 633"/>
                <a:gd name="T45" fmla="*/ 0 h 238"/>
                <a:gd name="T46" fmla="*/ 0 w 633"/>
                <a:gd name="T47" fmla="*/ 0 h 238"/>
                <a:gd name="T48" fmla="*/ 0 w 633"/>
                <a:gd name="T49" fmla="*/ 0 h 238"/>
                <a:gd name="T50" fmla="*/ 0 w 633"/>
                <a:gd name="T51" fmla="*/ 0 h 238"/>
                <a:gd name="T52" fmla="*/ 0 w 633"/>
                <a:gd name="T53" fmla="*/ 0 h 238"/>
                <a:gd name="T54" fmla="*/ 0 w 633"/>
                <a:gd name="T55" fmla="*/ 0 h 238"/>
                <a:gd name="T56" fmla="*/ 0 w 633"/>
                <a:gd name="T57" fmla="*/ 0 h 238"/>
                <a:gd name="T58" fmla="*/ 0 w 633"/>
                <a:gd name="T59" fmla="*/ 0 h 238"/>
                <a:gd name="T60" fmla="*/ 0 w 633"/>
                <a:gd name="T61" fmla="*/ 0 h 238"/>
                <a:gd name="T62" fmla="*/ 0 w 633"/>
                <a:gd name="T63" fmla="*/ 0 h 238"/>
                <a:gd name="T64" fmla="*/ 0 w 633"/>
                <a:gd name="T65" fmla="*/ 0 h 238"/>
                <a:gd name="T66" fmla="*/ 0 w 633"/>
                <a:gd name="T67" fmla="*/ 0 h 238"/>
                <a:gd name="T68" fmla="*/ 0 w 633"/>
                <a:gd name="T69" fmla="*/ 0 h 238"/>
                <a:gd name="T70" fmla="*/ 0 w 633"/>
                <a:gd name="T71" fmla="*/ 0 h 238"/>
                <a:gd name="T72" fmla="*/ 0 w 633"/>
                <a:gd name="T73" fmla="*/ 0 h 238"/>
                <a:gd name="T74" fmla="*/ 0 w 633"/>
                <a:gd name="T75" fmla="*/ 0 h 238"/>
                <a:gd name="T76" fmla="*/ 0 w 633"/>
                <a:gd name="T77" fmla="*/ 0 h 238"/>
                <a:gd name="T78" fmla="*/ 0 w 633"/>
                <a:gd name="T79" fmla="*/ 0 h 238"/>
                <a:gd name="T80" fmla="*/ 0 w 633"/>
                <a:gd name="T81" fmla="*/ 0 h 238"/>
                <a:gd name="T82" fmla="*/ 0 w 633"/>
                <a:gd name="T83" fmla="*/ 0 h 238"/>
                <a:gd name="T84" fmla="*/ 0 w 633"/>
                <a:gd name="T85" fmla="*/ 0 h 238"/>
                <a:gd name="T86" fmla="*/ 0 w 633"/>
                <a:gd name="T87" fmla="*/ 0 h 238"/>
                <a:gd name="T88" fmla="*/ 0 w 633"/>
                <a:gd name="T89" fmla="*/ 0 h 238"/>
                <a:gd name="T90" fmla="*/ 0 w 633"/>
                <a:gd name="T91" fmla="*/ 0 h 238"/>
                <a:gd name="T92" fmla="*/ 0 w 633"/>
                <a:gd name="T93" fmla="*/ 0 h 238"/>
                <a:gd name="T94" fmla="*/ 0 w 633"/>
                <a:gd name="T95" fmla="*/ 0 h 238"/>
                <a:gd name="T96" fmla="*/ 0 w 633"/>
                <a:gd name="T97" fmla="*/ 0 h 238"/>
                <a:gd name="T98" fmla="*/ 0 w 633"/>
                <a:gd name="T99" fmla="*/ 0 h 238"/>
                <a:gd name="T100" fmla="*/ 0 w 633"/>
                <a:gd name="T101" fmla="*/ 0 h 238"/>
                <a:gd name="T102" fmla="*/ 0 w 633"/>
                <a:gd name="T103" fmla="*/ 0 h 238"/>
                <a:gd name="T104" fmla="*/ 0 w 633"/>
                <a:gd name="T105" fmla="*/ 0 h 238"/>
                <a:gd name="T106" fmla="*/ 0 w 633"/>
                <a:gd name="T107" fmla="*/ 0 h 238"/>
                <a:gd name="T108" fmla="*/ 0 w 633"/>
                <a:gd name="T109" fmla="*/ 0 h 238"/>
                <a:gd name="T110" fmla="*/ 0 w 633"/>
                <a:gd name="T111" fmla="*/ 0 h 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633"/>
                <a:gd name="T169" fmla="*/ 0 h 238"/>
                <a:gd name="T170" fmla="*/ 633 w 633"/>
                <a:gd name="T171" fmla="*/ 238 h 2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633" h="238">
                  <a:moveTo>
                    <a:pt x="63" y="86"/>
                  </a:moveTo>
                  <a:lnTo>
                    <a:pt x="79" y="95"/>
                  </a:lnTo>
                  <a:lnTo>
                    <a:pt x="94" y="100"/>
                  </a:lnTo>
                  <a:lnTo>
                    <a:pt x="110" y="103"/>
                  </a:lnTo>
                  <a:lnTo>
                    <a:pt x="126" y="101"/>
                  </a:lnTo>
                  <a:lnTo>
                    <a:pt x="143" y="100"/>
                  </a:lnTo>
                  <a:lnTo>
                    <a:pt x="159" y="95"/>
                  </a:lnTo>
                  <a:lnTo>
                    <a:pt x="174" y="91"/>
                  </a:lnTo>
                  <a:lnTo>
                    <a:pt x="190" y="86"/>
                  </a:lnTo>
                  <a:lnTo>
                    <a:pt x="194" y="79"/>
                  </a:lnTo>
                  <a:lnTo>
                    <a:pt x="200" y="69"/>
                  </a:lnTo>
                  <a:lnTo>
                    <a:pt x="206" y="60"/>
                  </a:lnTo>
                  <a:lnTo>
                    <a:pt x="212" y="53"/>
                  </a:lnTo>
                  <a:lnTo>
                    <a:pt x="225" y="63"/>
                  </a:lnTo>
                  <a:lnTo>
                    <a:pt x="228" y="73"/>
                  </a:lnTo>
                  <a:lnTo>
                    <a:pt x="229" y="85"/>
                  </a:lnTo>
                  <a:lnTo>
                    <a:pt x="240" y="98"/>
                  </a:lnTo>
                  <a:lnTo>
                    <a:pt x="256" y="109"/>
                  </a:lnTo>
                  <a:lnTo>
                    <a:pt x="274" y="111"/>
                  </a:lnTo>
                  <a:lnTo>
                    <a:pt x="291" y="109"/>
                  </a:lnTo>
                  <a:lnTo>
                    <a:pt x="309" y="104"/>
                  </a:lnTo>
                  <a:lnTo>
                    <a:pt x="324" y="101"/>
                  </a:lnTo>
                  <a:lnTo>
                    <a:pt x="337" y="104"/>
                  </a:lnTo>
                  <a:lnTo>
                    <a:pt x="344" y="116"/>
                  </a:lnTo>
                  <a:lnTo>
                    <a:pt x="347" y="141"/>
                  </a:lnTo>
                  <a:lnTo>
                    <a:pt x="363" y="148"/>
                  </a:lnTo>
                  <a:lnTo>
                    <a:pt x="381" y="151"/>
                  </a:lnTo>
                  <a:lnTo>
                    <a:pt x="402" y="150"/>
                  </a:lnTo>
                  <a:lnTo>
                    <a:pt x="421" y="147"/>
                  </a:lnTo>
                  <a:lnTo>
                    <a:pt x="439" y="147"/>
                  </a:lnTo>
                  <a:lnTo>
                    <a:pt x="452" y="151"/>
                  </a:lnTo>
                  <a:lnTo>
                    <a:pt x="459" y="163"/>
                  </a:lnTo>
                  <a:lnTo>
                    <a:pt x="461" y="185"/>
                  </a:lnTo>
                  <a:lnTo>
                    <a:pt x="475" y="195"/>
                  </a:lnTo>
                  <a:lnTo>
                    <a:pt x="490" y="203"/>
                  </a:lnTo>
                  <a:lnTo>
                    <a:pt x="508" y="207"/>
                  </a:lnTo>
                  <a:lnTo>
                    <a:pt x="525" y="210"/>
                  </a:lnTo>
                  <a:lnTo>
                    <a:pt x="543" y="212"/>
                  </a:lnTo>
                  <a:lnTo>
                    <a:pt x="561" y="210"/>
                  </a:lnTo>
                  <a:lnTo>
                    <a:pt x="580" y="207"/>
                  </a:lnTo>
                  <a:lnTo>
                    <a:pt x="599" y="203"/>
                  </a:lnTo>
                  <a:lnTo>
                    <a:pt x="608" y="192"/>
                  </a:lnTo>
                  <a:lnTo>
                    <a:pt x="615" y="182"/>
                  </a:lnTo>
                  <a:lnTo>
                    <a:pt x="621" y="172"/>
                  </a:lnTo>
                  <a:lnTo>
                    <a:pt x="630" y="166"/>
                  </a:lnTo>
                  <a:lnTo>
                    <a:pt x="633" y="185"/>
                  </a:lnTo>
                  <a:lnTo>
                    <a:pt x="627" y="198"/>
                  </a:lnTo>
                  <a:lnTo>
                    <a:pt x="617" y="210"/>
                  </a:lnTo>
                  <a:lnTo>
                    <a:pt x="608" y="222"/>
                  </a:lnTo>
                  <a:lnTo>
                    <a:pt x="583" y="225"/>
                  </a:lnTo>
                  <a:lnTo>
                    <a:pt x="558" y="226"/>
                  </a:lnTo>
                  <a:lnTo>
                    <a:pt x="534" y="228"/>
                  </a:lnTo>
                  <a:lnTo>
                    <a:pt x="509" y="229"/>
                  </a:lnTo>
                  <a:lnTo>
                    <a:pt x="487" y="228"/>
                  </a:lnTo>
                  <a:lnTo>
                    <a:pt x="465" y="223"/>
                  </a:lnTo>
                  <a:lnTo>
                    <a:pt x="446" y="215"/>
                  </a:lnTo>
                  <a:lnTo>
                    <a:pt x="428" y="203"/>
                  </a:lnTo>
                  <a:lnTo>
                    <a:pt x="414" y="203"/>
                  </a:lnTo>
                  <a:lnTo>
                    <a:pt x="399" y="203"/>
                  </a:lnTo>
                  <a:lnTo>
                    <a:pt x="384" y="204"/>
                  </a:lnTo>
                  <a:lnTo>
                    <a:pt x="368" y="207"/>
                  </a:lnTo>
                  <a:lnTo>
                    <a:pt x="355" y="212"/>
                  </a:lnTo>
                  <a:lnTo>
                    <a:pt x="343" y="217"/>
                  </a:lnTo>
                  <a:lnTo>
                    <a:pt x="333" y="226"/>
                  </a:lnTo>
                  <a:lnTo>
                    <a:pt x="325" y="238"/>
                  </a:lnTo>
                  <a:lnTo>
                    <a:pt x="319" y="234"/>
                  </a:lnTo>
                  <a:lnTo>
                    <a:pt x="313" y="226"/>
                  </a:lnTo>
                  <a:lnTo>
                    <a:pt x="309" y="219"/>
                  </a:lnTo>
                  <a:lnTo>
                    <a:pt x="306" y="213"/>
                  </a:lnTo>
                  <a:lnTo>
                    <a:pt x="322" y="204"/>
                  </a:lnTo>
                  <a:lnTo>
                    <a:pt x="340" y="198"/>
                  </a:lnTo>
                  <a:lnTo>
                    <a:pt x="356" y="195"/>
                  </a:lnTo>
                  <a:lnTo>
                    <a:pt x="374" y="192"/>
                  </a:lnTo>
                  <a:lnTo>
                    <a:pt x="391" y="189"/>
                  </a:lnTo>
                  <a:lnTo>
                    <a:pt x="408" y="188"/>
                  </a:lnTo>
                  <a:lnTo>
                    <a:pt x="425" y="187"/>
                  </a:lnTo>
                  <a:lnTo>
                    <a:pt x="441" y="185"/>
                  </a:lnTo>
                  <a:lnTo>
                    <a:pt x="440" y="169"/>
                  </a:lnTo>
                  <a:lnTo>
                    <a:pt x="433" y="162"/>
                  </a:lnTo>
                  <a:lnTo>
                    <a:pt x="424" y="159"/>
                  </a:lnTo>
                  <a:lnTo>
                    <a:pt x="414" y="162"/>
                  </a:lnTo>
                  <a:lnTo>
                    <a:pt x="400" y="164"/>
                  </a:lnTo>
                  <a:lnTo>
                    <a:pt x="387" y="167"/>
                  </a:lnTo>
                  <a:lnTo>
                    <a:pt x="374" y="166"/>
                  </a:lnTo>
                  <a:lnTo>
                    <a:pt x="362" y="159"/>
                  </a:lnTo>
                  <a:lnTo>
                    <a:pt x="346" y="142"/>
                  </a:lnTo>
                  <a:lnTo>
                    <a:pt x="327" y="135"/>
                  </a:lnTo>
                  <a:lnTo>
                    <a:pt x="305" y="132"/>
                  </a:lnTo>
                  <a:lnTo>
                    <a:pt x="281" y="132"/>
                  </a:lnTo>
                  <a:lnTo>
                    <a:pt x="256" y="134"/>
                  </a:lnTo>
                  <a:lnTo>
                    <a:pt x="234" y="131"/>
                  </a:lnTo>
                  <a:lnTo>
                    <a:pt x="213" y="122"/>
                  </a:lnTo>
                  <a:lnTo>
                    <a:pt x="196" y="106"/>
                  </a:lnTo>
                  <a:lnTo>
                    <a:pt x="174" y="110"/>
                  </a:lnTo>
                  <a:lnTo>
                    <a:pt x="150" y="113"/>
                  </a:lnTo>
                  <a:lnTo>
                    <a:pt x="128" y="114"/>
                  </a:lnTo>
                  <a:lnTo>
                    <a:pt x="106" y="113"/>
                  </a:lnTo>
                  <a:lnTo>
                    <a:pt x="85" y="110"/>
                  </a:lnTo>
                  <a:lnTo>
                    <a:pt x="65" y="106"/>
                  </a:lnTo>
                  <a:lnTo>
                    <a:pt x="44" y="97"/>
                  </a:lnTo>
                  <a:lnTo>
                    <a:pt x="26" y="86"/>
                  </a:lnTo>
                  <a:lnTo>
                    <a:pt x="13" y="76"/>
                  </a:lnTo>
                  <a:lnTo>
                    <a:pt x="9" y="58"/>
                  </a:lnTo>
                  <a:lnTo>
                    <a:pt x="7" y="39"/>
                  </a:lnTo>
                  <a:lnTo>
                    <a:pt x="0" y="23"/>
                  </a:lnTo>
                  <a:lnTo>
                    <a:pt x="9" y="13"/>
                  </a:lnTo>
                  <a:lnTo>
                    <a:pt x="17" y="4"/>
                  </a:lnTo>
                  <a:lnTo>
                    <a:pt x="28" y="0"/>
                  </a:lnTo>
                  <a:lnTo>
                    <a:pt x="41" y="5"/>
                  </a:lnTo>
                  <a:lnTo>
                    <a:pt x="41" y="28"/>
                  </a:lnTo>
                  <a:lnTo>
                    <a:pt x="42" y="51"/>
                  </a:lnTo>
                  <a:lnTo>
                    <a:pt x="48" y="72"/>
                  </a:lnTo>
                  <a:lnTo>
                    <a:pt x="63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4" name="Freeform 163"/>
            <p:cNvSpPr>
              <a:spLocks/>
            </p:cNvSpPr>
            <p:nvPr/>
          </p:nvSpPr>
          <p:spPr bwMode="auto">
            <a:xfrm>
              <a:off x="834" y="3249"/>
              <a:ext cx="16" cy="18"/>
            </a:xfrm>
            <a:custGeom>
              <a:avLst/>
              <a:gdLst>
                <a:gd name="T0" fmla="*/ 0 w 47"/>
                <a:gd name="T1" fmla="*/ 0 h 53"/>
                <a:gd name="T2" fmla="*/ 0 w 47"/>
                <a:gd name="T3" fmla="*/ 0 h 53"/>
                <a:gd name="T4" fmla="*/ 0 w 47"/>
                <a:gd name="T5" fmla="*/ 0 h 53"/>
                <a:gd name="T6" fmla="*/ 0 w 47"/>
                <a:gd name="T7" fmla="*/ 0 h 53"/>
                <a:gd name="T8" fmla="*/ 0 w 47"/>
                <a:gd name="T9" fmla="*/ 0 h 53"/>
                <a:gd name="T10" fmla="*/ 0 w 47"/>
                <a:gd name="T11" fmla="*/ 0 h 53"/>
                <a:gd name="T12" fmla="*/ 0 w 47"/>
                <a:gd name="T13" fmla="*/ 0 h 53"/>
                <a:gd name="T14" fmla="*/ 0 w 47"/>
                <a:gd name="T15" fmla="*/ 0 h 53"/>
                <a:gd name="T16" fmla="*/ 0 w 47"/>
                <a:gd name="T17" fmla="*/ 0 h 53"/>
                <a:gd name="T18" fmla="*/ 0 w 47"/>
                <a:gd name="T19" fmla="*/ 0 h 53"/>
                <a:gd name="T20" fmla="*/ 0 w 47"/>
                <a:gd name="T21" fmla="*/ 0 h 53"/>
                <a:gd name="T22" fmla="*/ 0 w 47"/>
                <a:gd name="T23" fmla="*/ 0 h 53"/>
                <a:gd name="T24" fmla="*/ 0 w 47"/>
                <a:gd name="T25" fmla="*/ 0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53"/>
                <a:gd name="T41" fmla="*/ 47 w 47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53">
                  <a:moveTo>
                    <a:pt x="43" y="44"/>
                  </a:moveTo>
                  <a:lnTo>
                    <a:pt x="33" y="46"/>
                  </a:lnTo>
                  <a:lnTo>
                    <a:pt x="27" y="50"/>
                  </a:lnTo>
                  <a:lnTo>
                    <a:pt x="21" y="53"/>
                  </a:lnTo>
                  <a:lnTo>
                    <a:pt x="11" y="53"/>
                  </a:lnTo>
                  <a:lnTo>
                    <a:pt x="0" y="40"/>
                  </a:lnTo>
                  <a:lnTo>
                    <a:pt x="2" y="25"/>
                  </a:lnTo>
                  <a:lnTo>
                    <a:pt x="12" y="12"/>
                  </a:lnTo>
                  <a:lnTo>
                    <a:pt x="24" y="0"/>
                  </a:lnTo>
                  <a:lnTo>
                    <a:pt x="34" y="5"/>
                  </a:lnTo>
                  <a:lnTo>
                    <a:pt x="43" y="13"/>
                  </a:lnTo>
                  <a:lnTo>
                    <a:pt x="47" y="28"/>
                  </a:lnTo>
                  <a:lnTo>
                    <a:pt x="43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5" name="Freeform 164"/>
            <p:cNvSpPr>
              <a:spLocks/>
            </p:cNvSpPr>
            <p:nvPr/>
          </p:nvSpPr>
          <p:spPr bwMode="auto">
            <a:xfrm>
              <a:off x="758" y="3240"/>
              <a:ext cx="16" cy="18"/>
            </a:xfrm>
            <a:custGeom>
              <a:avLst/>
              <a:gdLst>
                <a:gd name="T0" fmla="*/ 0 w 46"/>
                <a:gd name="T1" fmla="*/ 0 h 55"/>
                <a:gd name="T2" fmla="*/ 0 w 46"/>
                <a:gd name="T3" fmla="*/ 0 h 55"/>
                <a:gd name="T4" fmla="*/ 0 w 46"/>
                <a:gd name="T5" fmla="*/ 0 h 55"/>
                <a:gd name="T6" fmla="*/ 0 w 46"/>
                <a:gd name="T7" fmla="*/ 0 h 55"/>
                <a:gd name="T8" fmla="*/ 0 w 46"/>
                <a:gd name="T9" fmla="*/ 0 h 55"/>
                <a:gd name="T10" fmla="*/ 0 w 46"/>
                <a:gd name="T11" fmla="*/ 0 h 55"/>
                <a:gd name="T12" fmla="*/ 0 w 46"/>
                <a:gd name="T13" fmla="*/ 0 h 55"/>
                <a:gd name="T14" fmla="*/ 0 w 46"/>
                <a:gd name="T15" fmla="*/ 0 h 55"/>
                <a:gd name="T16" fmla="*/ 0 w 46"/>
                <a:gd name="T17" fmla="*/ 0 h 55"/>
                <a:gd name="T18" fmla="*/ 0 w 46"/>
                <a:gd name="T19" fmla="*/ 0 h 55"/>
                <a:gd name="T20" fmla="*/ 0 w 46"/>
                <a:gd name="T21" fmla="*/ 0 h 55"/>
                <a:gd name="T22" fmla="*/ 0 w 46"/>
                <a:gd name="T23" fmla="*/ 0 h 55"/>
                <a:gd name="T24" fmla="*/ 0 w 46"/>
                <a:gd name="T25" fmla="*/ 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"/>
                <a:gd name="T40" fmla="*/ 0 h 55"/>
                <a:gd name="T41" fmla="*/ 46 w 46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" h="55">
                  <a:moveTo>
                    <a:pt x="44" y="38"/>
                  </a:moveTo>
                  <a:lnTo>
                    <a:pt x="41" y="41"/>
                  </a:lnTo>
                  <a:lnTo>
                    <a:pt x="35" y="49"/>
                  </a:lnTo>
                  <a:lnTo>
                    <a:pt x="25" y="55"/>
                  </a:lnTo>
                  <a:lnTo>
                    <a:pt x="10" y="53"/>
                  </a:lnTo>
                  <a:lnTo>
                    <a:pt x="0" y="43"/>
                  </a:lnTo>
                  <a:lnTo>
                    <a:pt x="0" y="25"/>
                  </a:lnTo>
                  <a:lnTo>
                    <a:pt x="6" y="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43" y="6"/>
                  </a:lnTo>
                  <a:lnTo>
                    <a:pt x="46" y="19"/>
                  </a:lnTo>
                  <a:lnTo>
                    <a:pt x="44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6" name="Freeform 165"/>
            <p:cNvSpPr>
              <a:spLocks/>
            </p:cNvSpPr>
            <p:nvPr/>
          </p:nvSpPr>
          <p:spPr bwMode="auto">
            <a:xfrm>
              <a:off x="804" y="3275"/>
              <a:ext cx="29" cy="20"/>
            </a:xfrm>
            <a:custGeom>
              <a:avLst/>
              <a:gdLst>
                <a:gd name="T0" fmla="*/ 0 w 88"/>
                <a:gd name="T1" fmla="*/ 0 h 60"/>
                <a:gd name="T2" fmla="*/ 0 w 88"/>
                <a:gd name="T3" fmla="*/ 0 h 60"/>
                <a:gd name="T4" fmla="*/ 0 w 88"/>
                <a:gd name="T5" fmla="*/ 0 h 60"/>
                <a:gd name="T6" fmla="*/ 0 w 88"/>
                <a:gd name="T7" fmla="*/ 0 h 60"/>
                <a:gd name="T8" fmla="*/ 0 w 88"/>
                <a:gd name="T9" fmla="*/ 0 h 60"/>
                <a:gd name="T10" fmla="*/ 0 w 88"/>
                <a:gd name="T11" fmla="*/ 0 h 60"/>
                <a:gd name="T12" fmla="*/ 0 w 88"/>
                <a:gd name="T13" fmla="*/ 0 h 60"/>
                <a:gd name="T14" fmla="*/ 0 w 88"/>
                <a:gd name="T15" fmla="*/ 0 h 60"/>
                <a:gd name="T16" fmla="*/ 0 w 88"/>
                <a:gd name="T17" fmla="*/ 0 h 60"/>
                <a:gd name="T18" fmla="*/ 0 w 88"/>
                <a:gd name="T19" fmla="*/ 0 h 60"/>
                <a:gd name="T20" fmla="*/ 0 w 88"/>
                <a:gd name="T21" fmla="*/ 0 h 60"/>
                <a:gd name="T22" fmla="*/ 0 w 88"/>
                <a:gd name="T23" fmla="*/ 0 h 60"/>
                <a:gd name="T24" fmla="*/ 0 w 88"/>
                <a:gd name="T25" fmla="*/ 0 h 60"/>
                <a:gd name="T26" fmla="*/ 0 w 88"/>
                <a:gd name="T27" fmla="*/ 0 h 60"/>
                <a:gd name="T28" fmla="*/ 0 w 88"/>
                <a:gd name="T29" fmla="*/ 0 h 60"/>
                <a:gd name="T30" fmla="*/ 0 w 88"/>
                <a:gd name="T31" fmla="*/ 0 h 60"/>
                <a:gd name="T32" fmla="*/ 0 w 88"/>
                <a:gd name="T33" fmla="*/ 0 h 60"/>
                <a:gd name="T34" fmla="*/ 0 w 88"/>
                <a:gd name="T35" fmla="*/ 0 h 60"/>
                <a:gd name="T36" fmla="*/ 0 w 88"/>
                <a:gd name="T37" fmla="*/ 0 h 60"/>
                <a:gd name="T38" fmla="*/ 0 w 88"/>
                <a:gd name="T39" fmla="*/ 0 h 60"/>
                <a:gd name="T40" fmla="*/ 0 w 88"/>
                <a:gd name="T41" fmla="*/ 0 h 60"/>
                <a:gd name="T42" fmla="*/ 0 w 88"/>
                <a:gd name="T43" fmla="*/ 0 h 60"/>
                <a:gd name="T44" fmla="*/ 0 w 88"/>
                <a:gd name="T45" fmla="*/ 0 h 60"/>
                <a:gd name="T46" fmla="*/ 0 w 88"/>
                <a:gd name="T47" fmla="*/ 0 h 60"/>
                <a:gd name="T48" fmla="*/ 0 w 88"/>
                <a:gd name="T49" fmla="*/ 0 h 60"/>
                <a:gd name="T50" fmla="*/ 0 w 88"/>
                <a:gd name="T51" fmla="*/ 0 h 60"/>
                <a:gd name="T52" fmla="*/ 0 w 88"/>
                <a:gd name="T53" fmla="*/ 0 h 60"/>
                <a:gd name="T54" fmla="*/ 0 w 88"/>
                <a:gd name="T55" fmla="*/ 0 h 60"/>
                <a:gd name="T56" fmla="*/ 0 w 88"/>
                <a:gd name="T57" fmla="*/ 0 h 60"/>
                <a:gd name="T58" fmla="*/ 0 w 88"/>
                <a:gd name="T59" fmla="*/ 0 h 60"/>
                <a:gd name="T60" fmla="*/ 0 w 88"/>
                <a:gd name="T61" fmla="*/ 0 h 60"/>
                <a:gd name="T62" fmla="*/ 0 w 88"/>
                <a:gd name="T63" fmla="*/ 0 h 60"/>
                <a:gd name="T64" fmla="*/ 0 w 88"/>
                <a:gd name="T65" fmla="*/ 0 h 60"/>
                <a:gd name="T66" fmla="*/ 0 w 88"/>
                <a:gd name="T67" fmla="*/ 0 h 60"/>
                <a:gd name="T68" fmla="*/ 0 w 88"/>
                <a:gd name="T69" fmla="*/ 0 h 60"/>
                <a:gd name="T70" fmla="*/ 0 w 88"/>
                <a:gd name="T71" fmla="*/ 0 h 60"/>
                <a:gd name="T72" fmla="*/ 0 w 88"/>
                <a:gd name="T73" fmla="*/ 0 h 60"/>
                <a:gd name="T74" fmla="*/ 0 w 88"/>
                <a:gd name="T75" fmla="*/ 0 h 60"/>
                <a:gd name="T76" fmla="*/ 0 w 88"/>
                <a:gd name="T77" fmla="*/ 0 h 60"/>
                <a:gd name="T78" fmla="*/ 0 w 88"/>
                <a:gd name="T79" fmla="*/ 0 h 60"/>
                <a:gd name="T80" fmla="*/ 0 w 88"/>
                <a:gd name="T81" fmla="*/ 0 h 60"/>
                <a:gd name="T82" fmla="*/ 0 w 88"/>
                <a:gd name="T83" fmla="*/ 0 h 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88"/>
                <a:gd name="T127" fmla="*/ 0 h 60"/>
                <a:gd name="T128" fmla="*/ 88 w 88"/>
                <a:gd name="T129" fmla="*/ 60 h 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88" h="60">
                  <a:moveTo>
                    <a:pt x="80" y="53"/>
                  </a:moveTo>
                  <a:lnTo>
                    <a:pt x="72" y="57"/>
                  </a:lnTo>
                  <a:lnTo>
                    <a:pt x="63" y="60"/>
                  </a:lnTo>
                  <a:lnTo>
                    <a:pt x="53" y="60"/>
                  </a:lnTo>
                  <a:lnTo>
                    <a:pt x="44" y="59"/>
                  </a:lnTo>
                  <a:lnTo>
                    <a:pt x="32" y="57"/>
                  </a:lnTo>
                  <a:lnTo>
                    <a:pt x="22" y="56"/>
                  </a:lnTo>
                  <a:lnTo>
                    <a:pt x="12" y="53"/>
                  </a:lnTo>
                  <a:lnTo>
                    <a:pt x="0" y="53"/>
                  </a:lnTo>
                  <a:lnTo>
                    <a:pt x="0" y="38"/>
                  </a:lnTo>
                  <a:lnTo>
                    <a:pt x="9" y="36"/>
                  </a:lnTo>
                  <a:lnTo>
                    <a:pt x="18" y="36"/>
                  </a:lnTo>
                  <a:lnTo>
                    <a:pt x="25" y="36"/>
                  </a:lnTo>
                  <a:lnTo>
                    <a:pt x="34" y="38"/>
                  </a:lnTo>
                  <a:lnTo>
                    <a:pt x="43" y="38"/>
                  </a:lnTo>
                  <a:lnTo>
                    <a:pt x="52" y="36"/>
                  </a:lnTo>
                  <a:lnTo>
                    <a:pt x="59" y="32"/>
                  </a:lnTo>
                  <a:lnTo>
                    <a:pt x="66" y="25"/>
                  </a:lnTo>
                  <a:lnTo>
                    <a:pt x="65" y="19"/>
                  </a:lnTo>
                  <a:lnTo>
                    <a:pt x="60" y="14"/>
                  </a:lnTo>
                  <a:lnTo>
                    <a:pt x="55" y="11"/>
                  </a:lnTo>
                  <a:lnTo>
                    <a:pt x="49" y="10"/>
                  </a:lnTo>
                  <a:lnTo>
                    <a:pt x="41" y="10"/>
                  </a:lnTo>
                  <a:lnTo>
                    <a:pt x="34" y="11"/>
                  </a:lnTo>
                  <a:lnTo>
                    <a:pt x="28" y="13"/>
                  </a:lnTo>
                  <a:lnTo>
                    <a:pt x="22" y="16"/>
                  </a:lnTo>
                  <a:lnTo>
                    <a:pt x="21" y="17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5" y="22"/>
                  </a:lnTo>
                  <a:lnTo>
                    <a:pt x="12" y="20"/>
                  </a:lnTo>
                  <a:lnTo>
                    <a:pt x="9" y="19"/>
                  </a:lnTo>
                  <a:lnTo>
                    <a:pt x="4" y="16"/>
                  </a:lnTo>
                  <a:lnTo>
                    <a:pt x="18" y="7"/>
                  </a:lnTo>
                  <a:lnTo>
                    <a:pt x="34" y="1"/>
                  </a:lnTo>
                  <a:lnTo>
                    <a:pt x="52" y="0"/>
                  </a:lnTo>
                  <a:lnTo>
                    <a:pt x="68" y="1"/>
                  </a:lnTo>
                  <a:lnTo>
                    <a:pt x="81" y="7"/>
                  </a:lnTo>
                  <a:lnTo>
                    <a:pt x="88" y="17"/>
                  </a:lnTo>
                  <a:lnTo>
                    <a:pt x="88" y="33"/>
                  </a:lnTo>
                  <a:lnTo>
                    <a:pt x="80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7" name="Freeform 166"/>
            <p:cNvSpPr>
              <a:spLocks/>
            </p:cNvSpPr>
            <p:nvPr/>
          </p:nvSpPr>
          <p:spPr bwMode="auto">
            <a:xfrm>
              <a:off x="644" y="3276"/>
              <a:ext cx="16" cy="7"/>
            </a:xfrm>
            <a:custGeom>
              <a:avLst/>
              <a:gdLst>
                <a:gd name="T0" fmla="*/ 0 w 47"/>
                <a:gd name="T1" fmla="*/ 0 h 22"/>
                <a:gd name="T2" fmla="*/ 0 w 47"/>
                <a:gd name="T3" fmla="*/ 0 h 22"/>
                <a:gd name="T4" fmla="*/ 0 w 47"/>
                <a:gd name="T5" fmla="*/ 0 h 22"/>
                <a:gd name="T6" fmla="*/ 0 w 47"/>
                <a:gd name="T7" fmla="*/ 0 h 22"/>
                <a:gd name="T8" fmla="*/ 0 w 47"/>
                <a:gd name="T9" fmla="*/ 0 h 22"/>
                <a:gd name="T10" fmla="*/ 0 w 47"/>
                <a:gd name="T11" fmla="*/ 0 h 22"/>
                <a:gd name="T12" fmla="*/ 0 w 47"/>
                <a:gd name="T13" fmla="*/ 0 h 22"/>
                <a:gd name="T14" fmla="*/ 0 w 47"/>
                <a:gd name="T15" fmla="*/ 0 h 22"/>
                <a:gd name="T16" fmla="*/ 0 w 47"/>
                <a:gd name="T17" fmla="*/ 0 h 22"/>
                <a:gd name="T18" fmla="*/ 0 w 47"/>
                <a:gd name="T19" fmla="*/ 0 h 22"/>
                <a:gd name="T20" fmla="*/ 0 w 47"/>
                <a:gd name="T21" fmla="*/ 0 h 22"/>
                <a:gd name="T22" fmla="*/ 0 w 47"/>
                <a:gd name="T23" fmla="*/ 0 h 22"/>
                <a:gd name="T24" fmla="*/ 0 w 47"/>
                <a:gd name="T25" fmla="*/ 0 h 22"/>
                <a:gd name="T26" fmla="*/ 0 w 47"/>
                <a:gd name="T27" fmla="*/ 0 h 22"/>
                <a:gd name="T28" fmla="*/ 0 w 47"/>
                <a:gd name="T29" fmla="*/ 0 h 22"/>
                <a:gd name="T30" fmla="*/ 0 w 47"/>
                <a:gd name="T31" fmla="*/ 0 h 22"/>
                <a:gd name="T32" fmla="*/ 0 w 47"/>
                <a:gd name="T33" fmla="*/ 0 h 22"/>
                <a:gd name="T34" fmla="*/ 0 w 47"/>
                <a:gd name="T35" fmla="*/ 0 h 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7"/>
                <a:gd name="T55" fmla="*/ 0 h 22"/>
                <a:gd name="T56" fmla="*/ 47 w 47"/>
                <a:gd name="T57" fmla="*/ 22 h 2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7" h="22">
                  <a:moveTo>
                    <a:pt x="47" y="21"/>
                  </a:moveTo>
                  <a:lnTo>
                    <a:pt x="38" y="22"/>
                  </a:lnTo>
                  <a:lnTo>
                    <a:pt x="31" y="22"/>
                  </a:lnTo>
                  <a:lnTo>
                    <a:pt x="22" y="22"/>
                  </a:lnTo>
                  <a:lnTo>
                    <a:pt x="15" y="19"/>
                  </a:lnTo>
                  <a:lnTo>
                    <a:pt x="9" y="16"/>
                  </a:lnTo>
                  <a:lnTo>
                    <a:pt x="4" y="12"/>
                  </a:lnTo>
                  <a:lnTo>
                    <a:pt x="2" y="7"/>
                  </a:lnTo>
                  <a:lnTo>
                    <a:pt x="0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4" y="2"/>
                  </a:lnTo>
                  <a:lnTo>
                    <a:pt x="30" y="3"/>
                  </a:lnTo>
                  <a:lnTo>
                    <a:pt x="35" y="4"/>
                  </a:lnTo>
                  <a:lnTo>
                    <a:pt x="41" y="6"/>
                  </a:lnTo>
                  <a:lnTo>
                    <a:pt x="47" y="7"/>
                  </a:lnTo>
                  <a:lnTo>
                    <a:pt x="47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8" name="Freeform 167"/>
            <p:cNvSpPr>
              <a:spLocks/>
            </p:cNvSpPr>
            <p:nvPr/>
          </p:nvSpPr>
          <p:spPr bwMode="auto">
            <a:xfrm>
              <a:off x="219" y="3306"/>
              <a:ext cx="101" cy="21"/>
            </a:xfrm>
            <a:custGeom>
              <a:avLst/>
              <a:gdLst>
                <a:gd name="T0" fmla="*/ 0 w 302"/>
                <a:gd name="T1" fmla="*/ 0 h 63"/>
                <a:gd name="T2" fmla="*/ 0 w 302"/>
                <a:gd name="T3" fmla="*/ 0 h 63"/>
                <a:gd name="T4" fmla="*/ 0 w 302"/>
                <a:gd name="T5" fmla="*/ 0 h 63"/>
                <a:gd name="T6" fmla="*/ 0 w 302"/>
                <a:gd name="T7" fmla="*/ 0 h 63"/>
                <a:gd name="T8" fmla="*/ 0 w 302"/>
                <a:gd name="T9" fmla="*/ 0 h 63"/>
                <a:gd name="T10" fmla="*/ 0 w 302"/>
                <a:gd name="T11" fmla="*/ 0 h 63"/>
                <a:gd name="T12" fmla="*/ 0 w 302"/>
                <a:gd name="T13" fmla="*/ 0 h 63"/>
                <a:gd name="T14" fmla="*/ 0 w 302"/>
                <a:gd name="T15" fmla="*/ 0 h 63"/>
                <a:gd name="T16" fmla="*/ 0 w 302"/>
                <a:gd name="T17" fmla="*/ 0 h 63"/>
                <a:gd name="T18" fmla="*/ 0 w 302"/>
                <a:gd name="T19" fmla="*/ 0 h 63"/>
                <a:gd name="T20" fmla="*/ 0 w 302"/>
                <a:gd name="T21" fmla="*/ 0 h 63"/>
                <a:gd name="T22" fmla="*/ 0 w 302"/>
                <a:gd name="T23" fmla="*/ 0 h 63"/>
                <a:gd name="T24" fmla="*/ 0 w 302"/>
                <a:gd name="T25" fmla="*/ 0 h 63"/>
                <a:gd name="T26" fmla="*/ 0 w 302"/>
                <a:gd name="T27" fmla="*/ 0 h 63"/>
                <a:gd name="T28" fmla="*/ 0 w 302"/>
                <a:gd name="T29" fmla="*/ 0 h 63"/>
                <a:gd name="T30" fmla="*/ 0 w 302"/>
                <a:gd name="T31" fmla="*/ 0 h 63"/>
                <a:gd name="T32" fmla="*/ 0 w 302"/>
                <a:gd name="T33" fmla="*/ 0 h 63"/>
                <a:gd name="T34" fmla="*/ 0 w 302"/>
                <a:gd name="T35" fmla="*/ 0 h 63"/>
                <a:gd name="T36" fmla="*/ 0 w 302"/>
                <a:gd name="T37" fmla="*/ 0 h 63"/>
                <a:gd name="T38" fmla="*/ 0 w 302"/>
                <a:gd name="T39" fmla="*/ 0 h 63"/>
                <a:gd name="T40" fmla="*/ 0 w 302"/>
                <a:gd name="T41" fmla="*/ 0 h 63"/>
                <a:gd name="T42" fmla="*/ 0 w 302"/>
                <a:gd name="T43" fmla="*/ 0 h 63"/>
                <a:gd name="T44" fmla="*/ 0 w 302"/>
                <a:gd name="T45" fmla="*/ 0 h 63"/>
                <a:gd name="T46" fmla="*/ 0 w 302"/>
                <a:gd name="T47" fmla="*/ 0 h 63"/>
                <a:gd name="T48" fmla="*/ 0 w 302"/>
                <a:gd name="T49" fmla="*/ 0 h 63"/>
                <a:gd name="T50" fmla="*/ 0 w 302"/>
                <a:gd name="T51" fmla="*/ 0 h 63"/>
                <a:gd name="T52" fmla="*/ 0 w 302"/>
                <a:gd name="T53" fmla="*/ 0 h 63"/>
                <a:gd name="T54" fmla="*/ 0 w 302"/>
                <a:gd name="T55" fmla="*/ 0 h 63"/>
                <a:gd name="T56" fmla="*/ 0 w 302"/>
                <a:gd name="T57" fmla="*/ 0 h 63"/>
                <a:gd name="T58" fmla="*/ 0 w 302"/>
                <a:gd name="T59" fmla="*/ 0 h 63"/>
                <a:gd name="T60" fmla="*/ 0 w 302"/>
                <a:gd name="T61" fmla="*/ 0 h 63"/>
                <a:gd name="T62" fmla="*/ 0 w 302"/>
                <a:gd name="T63" fmla="*/ 0 h 63"/>
                <a:gd name="T64" fmla="*/ 0 w 302"/>
                <a:gd name="T65" fmla="*/ 0 h 63"/>
                <a:gd name="T66" fmla="*/ 0 w 302"/>
                <a:gd name="T67" fmla="*/ 0 h 63"/>
                <a:gd name="T68" fmla="*/ 0 w 302"/>
                <a:gd name="T69" fmla="*/ 0 h 63"/>
                <a:gd name="T70" fmla="*/ 0 w 302"/>
                <a:gd name="T71" fmla="*/ 0 h 63"/>
                <a:gd name="T72" fmla="*/ 0 w 302"/>
                <a:gd name="T73" fmla="*/ 0 h 63"/>
                <a:gd name="T74" fmla="*/ 0 w 302"/>
                <a:gd name="T75" fmla="*/ 0 h 63"/>
                <a:gd name="T76" fmla="*/ 0 w 302"/>
                <a:gd name="T77" fmla="*/ 0 h 63"/>
                <a:gd name="T78" fmla="*/ 0 w 302"/>
                <a:gd name="T79" fmla="*/ 0 h 63"/>
                <a:gd name="T80" fmla="*/ 0 w 302"/>
                <a:gd name="T81" fmla="*/ 0 h 63"/>
                <a:gd name="T82" fmla="*/ 0 w 302"/>
                <a:gd name="T83" fmla="*/ 0 h 63"/>
                <a:gd name="T84" fmla="*/ 0 w 302"/>
                <a:gd name="T85" fmla="*/ 0 h 63"/>
                <a:gd name="T86" fmla="*/ 0 w 302"/>
                <a:gd name="T87" fmla="*/ 0 h 63"/>
                <a:gd name="T88" fmla="*/ 0 w 302"/>
                <a:gd name="T89" fmla="*/ 0 h 63"/>
                <a:gd name="T90" fmla="*/ 0 w 302"/>
                <a:gd name="T91" fmla="*/ 0 h 6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302"/>
                <a:gd name="T139" fmla="*/ 0 h 63"/>
                <a:gd name="T140" fmla="*/ 302 w 302"/>
                <a:gd name="T141" fmla="*/ 63 h 6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302" h="63">
                  <a:moveTo>
                    <a:pt x="252" y="3"/>
                  </a:moveTo>
                  <a:lnTo>
                    <a:pt x="302" y="13"/>
                  </a:lnTo>
                  <a:lnTo>
                    <a:pt x="290" y="19"/>
                  </a:lnTo>
                  <a:lnTo>
                    <a:pt x="275" y="22"/>
                  </a:lnTo>
                  <a:lnTo>
                    <a:pt x="259" y="23"/>
                  </a:lnTo>
                  <a:lnTo>
                    <a:pt x="243" y="25"/>
                  </a:lnTo>
                  <a:lnTo>
                    <a:pt x="227" y="28"/>
                  </a:lnTo>
                  <a:lnTo>
                    <a:pt x="213" y="34"/>
                  </a:lnTo>
                  <a:lnTo>
                    <a:pt x="203" y="44"/>
                  </a:lnTo>
                  <a:lnTo>
                    <a:pt x="199" y="60"/>
                  </a:lnTo>
                  <a:lnTo>
                    <a:pt x="187" y="59"/>
                  </a:lnTo>
                  <a:lnTo>
                    <a:pt x="181" y="51"/>
                  </a:lnTo>
                  <a:lnTo>
                    <a:pt x="177" y="41"/>
                  </a:lnTo>
                  <a:lnTo>
                    <a:pt x="169" y="35"/>
                  </a:lnTo>
                  <a:lnTo>
                    <a:pt x="156" y="29"/>
                  </a:lnTo>
                  <a:lnTo>
                    <a:pt x="141" y="25"/>
                  </a:lnTo>
                  <a:lnTo>
                    <a:pt x="125" y="20"/>
                  </a:lnTo>
                  <a:lnTo>
                    <a:pt x="110" y="16"/>
                  </a:lnTo>
                  <a:lnTo>
                    <a:pt x="94" y="15"/>
                  </a:lnTo>
                  <a:lnTo>
                    <a:pt x="78" y="16"/>
                  </a:lnTo>
                  <a:lnTo>
                    <a:pt x="62" y="22"/>
                  </a:lnTo>
                  <a:lnTo>
                    <a:pt x="47" y="31"/>
                  </a:lnTo>
                  <a:lnTo>
                    <a:pt x="43" y="32"/>
                  </a:lnTo>
                  <a:lnTo>
                    <a:pt x="38" y="38"/>
                  </a:lnTo>
                  <a:lnTo>
                    <a:pt x="34" y="45"/>
                  </a:lnTo>
                  <a:lnTo>
                    <a:pt x="29" y="53"/>
                  </a:lnTo>
                  <a:lnTo>
                    <a:pt x="24" y="60"/>
                  </a:lnTo>
                  <a:lnTo>
                    <a:pt x="18" y="63"/>
                  </a:lnTo>
                  <a:lnTo>
                    <a:pt x="9" y="63"/>
                  </a:lnTo>
                  <a:lnTo>
                    <a:pt x="0" y="57"/>
                  </a:lnTo>
                  <a:lnTo>
                    <a:pt x="3" y="44"/>
                  </a:lnTo>
                  <a:lnTo>
                    <a:pt x="9" y="35"/>
                  </a:lnTo>
                  <a:lnTo>
                    <a:pt x="18" y="28"/>
                  </a:lnTo>
                  <a:lnTo>
                    <a:pt x="29" y="23"/>
                  </a:lnTo>
                  <a:lnTo>
                    <a:pt x="41" y="19"/>
                  </a:lnTo>
                  <a:lnTo>
                    <a:pt x="53" y="15"/>
                  </a:lnTo>
                  <a:lnTo>
                    <a:pt x="63" y="9"/>
                  </a:lnTo>
                  <a:lnTo>
                    <a:pt x="72" y="3"/>
                  </a:lnTo>
                  <a:lnTo>
                    <a:pt x="99" y="0"/>
                  </a:lnTo>
                  <a:lnTo>
                    <a:pt x="122" y="3"/>
                  </a:lnTo>
                  <a:lnTo>
                    <a:pt x="144" y="9"/>
                  </a:lnTo>
                  <a:lnTo>
                    <a:pt x="165" y="16"/>
                  </a:lnTo>
                  <a:lnTo>
                    <a:pt x="186" y="22"/>
                  </a:lnTo>
                  <a:lnTo>
                    <a:pt x="208" y="23"/>
                  </a:lnTo>
                  <a:lnTo>
                    <a:pt x="228" y="18"/>
                  </a:lnTo>
                  <a:lnTo>
                    <a:pt x="252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19" name="Freeform 168"/>
            <p:cNvSpPr>
              <a:spLocks/>
            </p:cNvSpPr>
            <p:nvPr/>
          </p:nvSpPr>
          <p:spPr bwMode="auto">
            <a:xfrm>
              <a:off x="760" y="3329"/>
              <a:ext cx="55" cy="26"/>
            </a:xfrm>
            <a:custGeom>
              <a:avLst/>
              <a:gdLst>
                <a:gd name="T0" fmla="*/ 0 w 164"/>
                <a:gd name="T1" fmla="*/ 0 h 77"/>
                <a:gd name="T2" fmla="*/ 0 w 164"/>
                <a:gd name="T3" fmla="*/ 0 h 77"/>
                <a:gd name="T4" fmla="*/ 0 w 164"/>
                <a:gd name="T5" fmla="*/ 0 h 77"/>
                <a:gd name="T6" fmla="*/ 0 w 164"/>
                <a:gd name="T7" fmla="*/ 0 h 77"/>
                <a:gd name="T8" fmla="*/ 0 w 164"/>
                <a:gd name="T9" fmla="*/ 0 h 77"/>
                <a:gd name="T10" fmla="*/ 0 w 164"/>
                <a:gd name="T11" fmla="*/ 0 h 77"/>
                <a:gd name="T12" fmla="*/ 0 w 164"/>
                <a:gd name="T13" fmla="*/ 0 h 77"/>
                <a:gd name="T14" fmla="*/ 0 w 164"/>
                <a:gd name="T15" fmla="*/ 0 h 77"/>
                <a:gd name="T16" fmla="*/ 0 w 164"/>
                <a:gd name="T17" fmla="*/ 0 h 77"/>
                <a:gd name="T18" fmla="*/ 0 w 164"/>
                <a:gd name="T19" fmla="*/ 0 h 77"/>
                <a:gd name="T20" fmla="*/ 0 w 164"/>
                <a:gd name="T21" fmla="*/ 0 h 77"/>
                <a:gd name="T22" fmla="*/ 0 w 164"/>
                <a:gd name="T23" fmla="*/ 0 h 77"/>
                <a:gd name="T24" fmla="*/ 0 w 164"/>
                <a:gd name="T25" fmla="*/ 0 h 77"/>
                <a:gd name="T26" fmla="*/ 0 w 164"/>
                <a:gd name="T27" fmla="*/ 0 h 77"/>
                <a:gd name="T28" fmla="*/ 0 w 164"/>
                <a:gd name="T29" fmla="*/ 0 h 77"/>
                <a:gd name="T30" fmla="*/ 0 w 164"/>
                <a:gd name="T31" fmla="*/ 0 h 77"/>
                <a:gd name="T32" fmla="*/ 0 w 164"/>
                <a:gd name="T33" fmla="*/ 0 h 77"/>
                <a:gd name="T34" fmla="*/ 0 w 164"/>
                <a:gd name="T35" fmla="*/ 0 h 77"/>
                <a:gd name="T36" fmla="*/ 0 w 164"/>
                <a:gd name="T37" fmla="*/ 0 h 77"/>
                <a:gd name="T38" fmla="*/ 0 w 164"/>
                <a:gd name="T39" fmla="*/ 0 h 77"/>
                <a:gd name="T40" fmla="*/ 0 w 164"/>
                <a:gd name="T41" fmla="*/ 0 h 77"/>
                <a:gd name="T42" fmla="*/ 0 w 164"/>
                <a:gd name="T43" fmla="*/ 0 h 77"/>
                <a:gd name="T44" fmla="*/ 0 w 164"/>
                <a:gd name="T45" fmla="*/ 0 h 77"/>
                <a:gd name="T46" fmla="*/ 0 w 164"/>
                <a:gd name="T47" fmla="*/ 0 h 77"/>
                <a:gd name="T48" fmla="*/ 0 w 164"/>
                <a:gd name="T49" fmla="*/ 0 h 77"/>
                <a:gd name="T50" fmla="*/ 0 w 164"/>
                <a:gd name="T51" fmla="*/ 0 h 77"/>
                <a:gd name="T52" fmla="*/ 0 w 164"/>
                <a:gd name="T53" fmla="*/ 0 h 77"/>
                <a:gd name="T54" fmla="*/ 0 w 164"/>
                <a:gd name="T55" fmla="*/ 0 h 77"/>
                <a:gd name="T56" fmla="*/ 0 w 164"/>
                <a:gd name="T57" fmla="*/ 0 h 77"/>
                <a:gd name="T58" fmla="*/ 0 w 164"/>
                <a:gd name="T59" fmla="*/ 0 h 77"/>
                <a:gd name="T60" fmla="*/ 0 w 164"/>
                <a:gd name="T61" fmla="*/ 0 h 77"/>
                <a:gd name="T62" fmla="*/ 0 w 164"/>
                <a:gd name="T63" fmla="*/ 0 h 77"/>
                <a:gd name="T64" fmla="*/ 0 w 164"/>
                <a:gd name="T65" fmla="*/ 0 h 77"/>
                <a:gd name="T66" fmla="*/ 0 w 164"/>
                <a:gd name="T67" fmla="*/ 0 h 7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64"/>
                <a:gd name="T103" fmla="*/ 0 h 77"/>
                <a:gd name="T104" fmla="*/ 164 w 164"/>
                <a:gd name="T105" fmla="*/ 77 h 7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64" h="77">
                  <a:moveTo>
                    <a:pt x="66" y="27"/>
                  </a:moveTo>
                  <a:lnTo>
                    <a:pt x="78" y="28"/>
                  </a:lnTo>
                  <a:lnTo>
                    <a:pt x="89" y="28"/>
                  </a:lnTo>
                  <a:lnTo>
                    <a:pt x="100" y="27"/>
                  </a:lnTo>
                  <a:lnTo>
                    <a:pt x="110" y="24"/>
                  </a:lnTo>
                  <a:lnTo>
                    <a:pt x="119" y="21"/>
                  </a:lnTo>
                  <a:lnTo>
                    <a:pt x="128" y="18"/>
                  </a:lnTo>
                  <a:lnTo>
                    <a:pt x="136" y="15"/>
                  </a:lnTo>
                  <a:lnTo>
                    <a:pt x="145" y="12"/>
                  </a:lnTo>
                  <a:lnTo>
                    <a:pt x="164" y="24"/>
                  </a:lnTo>
                  <a:lnTo>
                    <a:pt x="150" y="30"/>
                  </a:lnTo>
                  <a:lnTo>
                    <a:pt x="135" y="40"/>
                  </a:lnTo>
                  <a:lnTo>
                    <a:pt x="123" y="51"/>
                  </a:lnTo>
                  <a:lnTo>
                    <a:pt x="111" y="62"/>
                  </a:lnTo>
                  <a:lnTo>
                    <a:pt x="98" y="71"/>
                  </a:lnTo>
                  <a:lnTo>
                    <a:pt x="83" y="77"/>
                  </a:lnTo>
                  <a:lnTo>
                    <a:pt x="67" y="76"/>
                  </a:lnTo>
                  <a:lnTo>
                    <a:pt x="48" y="68"/>
                  </a:lnTo>
                  <a:lnTo>
                    <a:pt x="51" y="55"/>
                  </a:lnTo>
                  <a:lnTo>
                    <a:pt x="47" y="45"/>
                  </a:lnTo>
                  <a:lnTo>
                    <a:pt x="38" y="39"/>
                  </a:lnTo>
                  <a:lnTo>
                    <a:pt x="25" y="34"/>
                  </a:lnTo>
                  <a:lnTo>
                    <a:pt x="13" y="30"/>
                  </a:lnTo>
                  <a:lnTo>
                    <a:pt x="4" y="24"/>
                  </a:lnTo>
                  <a:lnTo>
                    <a:pt x="0" y="15"/>
                  </a:lnTo>
                  <a:lnTo>
                    <a:pt x="4" y="2"/>
                  </a:lnTo>
                  <a:lnTo>
                    <a:pt x="14" y="0"/>
                  </a:lnTo>
                  <a:lnTo>
                    <a:pt x="23" y="3"/>
                  </a:lnTo>
                  <a:lnTo>
                    <a:pt x="30" y="6"/>
                  </a:lnTo>
                  <a:lnTo>
                    <a:pt x="36" y="11"/>
                  </a:lnTo>
                  <a:lnTo>
                    <a:pt x="42" y="17"/>
                  </a:lnTo>
                  <a:lnTo>
                    <a:pt x="48" y="21"/>
                  </a:lnTo>
                  <a:lnTo>
                    <a:pt x="57" y="26"/>
                  </a:lnTo>
                  <a:lnTo>
                    <a:pt x="66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0" name="Freeform 169"/>
            <p:cNvSpPr>
              <a:spLocks/>
            </p:cNvSpPr>
            <p:nvPr/>
          </p:nvSpPr>
          <p:spPr bwMode="auto">
            <a:xfrm>
              <a:off x="465" y="3379"/>
              <a:ext cx="137" cy="64"/>
            </a:xfrm>
            <a:custGeom>
              <a:avLst/>
              <a:gdLst>
                <a:gd name="T0" fmla="*/ 0 w 412"/>
                <a:gd name="T1" fmla="*/ 0 h 194"/>
                <a:gd name="T2" fmla="*/ 0 w 412"/>
                <a:gd name="T3" fmla="*/ 0 h 194"/>
                <a:gd name="T4" fmla="*/ 0 w 412"/>
                <a:gd name="T5" fmla="*/ 0 h 194"/>
                <a:gd name="T6" fmla="*/ 0 w 412"/>
                <a:gd name="T7" fmla="*/ 0 h 194"/>
                <a:gd name="T8" fmla="*/ 0 w 412"/>
                <a:gd name="T9" fmla="*/ 0 h 194"/>
                <a:gd name="T10" fmla="*/ 0 w 412"/>
                <a:gd name="T11" fmla="*/ 0 h 194"/>
                <a:gd name="T12" fmla="*/ 0 w 412"/>
                <a:gd name="T13" fmla="*/ 0 h 194"/>
                <a:gd name="T14" fmla="*/ 0 w 412"/>
                <a:gd name="T15" fmla="*/ 0 h 194"/>
                <a:gd name="T16" fmla="*/ 0 w 412"/>
                <a:gd name="T17" fmla="*/ 0 h 194"/>
                <a:gd name="T18" fmla="*/ 0 w 412"/>
                <a:gd name="T19" fmla="*/ 0 h 194"/>
                <a:gd name="T20" fmla="*/ 0 w 412"/>
                <a:gd name="T21" fmla="*/ 0 h 194"/>
                <a:gd name="T22" fmla="*/ 0 w 412"/>
                <a:gd name="T23" fmla="*/ 0 h 194"/>
                <a:gd name="T24" fmla="*/ 0 w 412"/>
                <a:gd name="T25" fmla="*/ 0 h 194"/>
                <a:gd name="T26" fmla="*/ 0 w 412"/>
                <a:gd name="T27" fmla="*/ 0 h 194"/>
                <a:gd name="T28" fmla="*/ 0 w 412"/>
                <a:gd name="T29" fmla="*/ 0 h 194"/>
                <a:gd name="T30" fmla="*/ 0 w 412"/>
                <a:gd name="T31" fmla="*/ 0 h 194"/>
                <a:gd name="T32" fmla="*/ 0 w 412"/>
                <a:gd name="T33" fmla="*/ 0 h 194"/>
                <a:gd name="T34" fmla="*/ 0 w 412"/>
                <a:gd name="T35" fmla="*/ 0 h 194"/>
                <a:gd name="T36" fmla="*/ 0 w 412"/>
                <a:gd name="T37" fmla="*/ 0 h 194"/>
                <a:gd name="T38" fmla="*/ 0 w 412"/>
                <a:gd name="T39" fmla="*/ 0 h 194"/>
                <a:gd name="T40" fmla="*/ 0 w 412"/>
                <a:gd name="T41" fmla="*/ 0 h 194"/>
                <a:gd name="T42" fmla="*/ 0 w 412"/>
                <a:gd name="T43" fmla="*/ 0 h 194"/>
                <a:gd name="T44" fmla="*/ 0 w 412"/>
                <a:gd name="T45" fmla="*/ 0 h 194"/>
                <a:gd name="T46" fmla="*/ 0 w 412"/>
                <a:gd name="T47" fmla="*/ 0 h 194"/>
                <a:gd name="T48" fmla="*/ 0 w 412"/>
                <a:gd name="T49" fmla="*/ 0 h 194"/>
                <a:gd name="T50" fmla="*/ 0 w 412"/>
                <a:gd name="T51" fmla="*/ 0 h 194"/>
                <a:gd name="T52" fmla="*/ 0 w 412"/>
                <a:gd name="T53" fmla="*/ 0 h 194"/>
                <a:gd name="T54" fmla="*/ 0 w 412"/>
                <a:gd name="T55" fmla="*/ 0 h 194"/>
                <a:gd name="T56" fmla="*/ 0 w 412"/>
                <a:gd name="T57" fmla="*/ 0 h 194"/>
                <a:gd name="T58" fmla="*/ 0 w 412"/>
                <a:gd name="T59" fmla="*/ 0 h 194"/>
                <a:gd name="T60" fmla="*/ 0 w 412"/>
                <a:gd name="T61" fmla="*/ 0 h 194"/>
                <a:gd name="T62" fmla="*/ 0 w 412"/>
                <a:gd name="T63" fmla="*/ 0 h 194"/>
                <a:gd name="T64" fmla="*/ 0 w 412"/>
                <a:gd name="T65" fmla="*/ 0 h 194"/>
                <a:gd name="T66" fmla="*/ 0 w 412"/>
                <a:gd name="T67" fmla="*/ 0 h 194"/>
                <a:gd name="T68" fmla="*/ 0 w 412"/>
                <a:gd name="T69" fmla="*/ 0 h 194"/>
                <a:gd name="T70" fmla="*/ 0 w 412"/>
                <a:gd name="T71" fmla="*/ 0 h 194"/>
                <a:gd name="T72" fmla="*/ 0 w 412"/>
                <a:gd name="T73" fmla="*/ 0 h 194"/>
                <a:gd name="T74" fmla="*/ 0 w 412"/>
                <a:gd name="T75" fmla="*/ 0 h 194"/>
                <a:gd name="T76" fmla="*/ 0 w 412"/>
                <a:gd name="T77" fmla="*/ 0 h 194"/>
                <a:gd name="T78" fmla="*/ 0 w 412"/>
                <a:gd name="T79" fmla="*/ 0 h 194"/>
                <a:gd name="T80" fmla="*/ 0 w 412"/>
                <a:gd name="T81" fmla="*/ 0 h 1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2"/>
                <a:gd name="T124" fmla="*/ 0 h 194"/>
                <a:gd name="T125" fmla="*/ 412 w 412"/>
                <a:gd name="T126" fmla="*/ 194 h 1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2" h="194">
                  <a:moveTo>
                    <a:pt x="412" y="135"/>
                  </a:moveTo>
                  <a:lnTo>
                    <a:pt x="384" y="131"/>
                  </a:lnTo>
                  <a:lnTo>
                    <a:pt x="354" y="128"/>
                  </a:lnTo>
                  <a:lnTo>
                    <a:pt x="327" y="126"/>
                  </a:lnTo>
                  <a:lnTo>
                    <a:pt x="299" y="125"/>
                  </a:lnTo>
                  <a:lnTo>
                    <a:pt x="271" y="126"/>
                  </a:lnTo>
                  <a:lnTo>
                    <a:pt x="243" y="128"/>
                  </a:lnTo>
                  <a:lnTo>
                    <a:pt x="216" y="129"/>
                  </a:lnTo>
                  <a:lnTo>
                    <a:pt x="190" y="134"/>
                  </a:lnTo>
                  <a:lnTo>
                    <a:pt x="165" y="138"/>
                  </a:lnTo>
                  <a:lnTo>
                    <a:pt x="140" y="142"/>
                  </a:lnTo>
                  <a:lnTo>
                    <a:pt x="114" y="150"/>
                  </a:lnTo>
                  <a:lnTo>
                    <a:pt x="92" y="156"/>
                  </a:lnTo>
                  <a:lnTo>
                    <a:pt x="70" y="165"/>
                  </a:lnTo>
                  <a:lnTo>
                    <a:pt x="50" y="173"/>
                  </a:lnTo>
                  <a:lnTo>
                    <a:pt x="29" y="184"/>
                  </a:lnTo>
                  <a:lnTo>
                    <a:pt x="11" y="194"/>
                  </a:lnTo>
                  <a:lnTo>
                    <a:pt x="3" y="167"/>
                  </a:lnTo>
                  <a:lnTo>
                    <a:pt x="0" y="135"/>
                  </a:lnTo>
                  <a:lnTo>
                    <a:pt x="3" y="103"/>
                  </a:lnTo>
                  <a:lnTo>
                    <a:pt x="6" y="72"/>
                  </a:lnTo>
                  <a:lnTo>
                    <a:pt x="26" y="60"/>
                  </a:lnTo>
                  <a:lnTo>
                    <a:pt x="48" y="48"/>
                  </a:lnTo>
                  <a:lnTo>
                    <a:pt x="72" y="38"/>
                  </a:lnTo>
                  <a:lnTo>
                    <a:pt x="95" y="29"/>
                  </a:lnTo>
                  <a:lnTo>
                    <a:pt x="119" y="22"/>
                  </a:lnTo>
                  <a:lnTo>
                    <a:pt x="144" y="14"/>
                  </a:lnTo>
                  <a:lnTo>
                    <a:pt x="169" y="10"/>
                  </a:lnTo>
                  <a:lnTo>
                    <a:pt x="195" y="6"/>
                  </a:lnTo>
                  <a:lnTo>
                    <a:pt x="221" y="3"/>
                  </a:lnTo>
                  <a:lnTo>
                    <a:pt x="247" y="1"/>
                  </a:lnTo>
                  <a:lnTo>
                    <a:pt x="274" y="0"/>
                  </a:lnTo>
                  <a:lnTo>
                    <a:pt x="300" y="1"/>
                  </a:lnTo>
                  <a:lnTo>
                    <a:pt x="325" y="3"/>
                  </a:lnTo>
                  <a:lnTo>
                    <a:pt x="352" y="6"/>
                  </a:lnTo>
                  <a:lnTo>
                    <a:pt x="377" y="9"/>
                  </a:lnTo>
                  <a:lnTo>
                    <a:pt x="402" y="14"/>
                  </a:lnTo>
                  <a:lnTo>
                    <a:pt x="403" y="31"/>
                  </a:lnTo>
                  <a:lnTo>
                    <a:pt x="408" y="67"/>
                  </a:lnTo>
                  <a:lnTo>
                    <a:pt x="412" y="109"/>
                  </a:lnTo>
                  <a:lnTo>
                    <a:pt x="412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1" name="Freeform 170"/>
            <p:cNvSpPr>
              <a:spLocks/>
            </p:cNvSpPr>
            <p:nvPr/>
          </p:nvSpPr>
          <p:spPr bwMode="auto">
            <a:xfrm>
              <a:off x="736" y="3404"/>
              <a:ext cx="22" cy="13"/>
            </a:xfrm>
            <a:custGeom>
              <a:avLst/>
              <a:gdLst>
                <a:gd name="T0" fmla="*/ 0 w 65"/>
                <a:gd name="T1" fmla="*/ 0 h 38"/>
                <a:gd name="T2" fmla="*/ 0 w 65"/>
                <a:gd name="T3" fmla="*/ 0 h 38"/>
                <a:gd name="T4" fmla="*/ 0 w 65"/>
                <a:gd name="T5" fmla="*/ 0 h 38"/>
                <a:gd name="T6" fmla="*/ 0 w 65"/>
                <a:gd name="T7" fmla="*/ 0 h 38"/>
                <a:gd name="T8" fmla="*/ 0 w 65"/>
                <a:gd name="T9" fmla="*/ 0 h 38"/>
                <a:gd name="T10" fmla="*/ 0 w 65"/>
                <a:gd name="T11" fmla="*/ 0 h 38"/>
                <a:gd name="T12" fmla="*/ 0 w 65"/>
                <a:gd name="T13" fmla="*/ 0 h 38"/>
                <a:gd name="T14" fmla="*/ 0 w 65"/>
                <a:gd name="T15" fmla="*/ 0 h 38"/>
                <a:gd name="T16" fmla="*/ 0 w 65"/>
                <a:gd name="T17" fmla="*/ 0 h 38"/>
                <a:gd name="T18" fmla="*/ 0 w 65"/>
                <a:gd name="T19" fmla="*/ 0 h 38"/>
                <a:gd name="T20" fmla="*/ 0 w 65"/>
                <a:gd name="T21" fmla="*/ 0 h 38"/>
                <a:gd name="T22" fmla="*/ 0 w 65"/>
                <a:gd name="T23" fmla="*/ 0 h 38"/>
                <a:gd name="T24" fmla="*/ 0 w 65"/>
                <a:gd name="T25" fmla="*/ 0 h 38"/>
                <a:gd name="T26" fmla="*/ 0 w 65"/>
                <a:gd name="T27" fmla="*/ 0 h 38"/>
                <a:gd name="T28" fmla="*/ 0 w 65"/>
                <a:gd name="T29" fmla="*/ 0 h 38"/>
                <a:gd name="T30" fmla="*/ 0 w 65"/>
                <a:gd name="T31" fmla="*/ 0 h 38"/>
                <a:gd name="T32" fmla="*/ 0 w 65"/>
                <a:gd name="T33" fmla="*/ 0 h 38"/>
                <a:gd name="T34" fmla="*/ 0 w 65"/>
                <a:gd name="T35" fmla="*/ 0 h 38"/>
                <a:gd name="T36" fmla="*/ 0 w 65"/>
                <a:gd name="T37" fmla="*/ 0 h 38"/>
                <a:gd name="T38" fmla="*/ 0 w 65"/>
                <a:gd name="T39" fmla="*/ 0 h 38"/>
                <a:gd name="T40" fmla="*/ 0 w 65"/>
                <a:gd name="T41" fmla="*/ 0 h 3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5"/>
                <a:gd name="T64" fmla="*/ 0 h 38"/>
                <a:gd name="T65" fmla="*/ 65 w 65"/>
                <a:gd name="T66" fmla="*/ 38 h 3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5" h="38">
                  <a:moveTo>
                    <a:pt x="65" y="24"/>
                  </a:moveTo>
                  <a:lnTo>
                    <a:pt x="62" y="33"/>
                  </a:lnTo>
                  <a:lnTo>
                    <a:pt x="56" y="37"/>
                  </a:lnTo>
                  <a:lnTo>
                    <a:pt x="48" y="38"/>
                  </a:lnTo>
                  <a:lnTo>
                    <a:pt x="40" y="37"/>
                  </a:lnTo>
                  <a:lnTo>
                    <a:pt x="31" y="34"/>
                  </a:lnTo>
                  <a:lnTo>
                    <a:pt x="20" y="31"/>
                  </a:lnTo>
                  <a:lnTo>
                    <a:pt x="13" y="30"/>
                  </a:lnTo>
                  <a:lnTo>
                    <a:pt x="6" y="30"/>
                  </a:lnTo>
                  <a:lnTo>
                    <a:pt x="1" y="21"/>
                  </a:lnTo>
                  <a:lnTo>
                    <a:pt x="0" y="12"/>
                  </a:lnTo>
                  <a:lnTo>
                    <a:pt x="3" y="5"/>
                  </a:lnTo>
                  <a:lnTo>
                    <a:pt x="12" y="2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38" y="2"/>
                  </a:lnTo>
                  <a:lnTo>
                    <a:pt x="47" y="3"/>
                  </a:lnTo>
                  <a:lnTo>
                    <a:pt x="54" y="6"/>
                  </a:lnTo>
                  <a:lnTo>
                    <a:pt x="60" y="11"/>
                  </a:lnTo>
                  <a:lnTo>
                    <a:pt x="65" y="16"/>
                  </a:lnTo>
                  <a:lnTo>
                    <a:pt x="65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2" name="Freeform 171"/>
            <p:cNvSpPr>
              <a:spLocks/>
            </p:cNvSpPr>
            <p:nvPr/>
          </p:nvSpPr>
          <p:spPr bwMode="auto">
            <a:xfrm>
              <a:off x="469" y="3431"/>
              <a:ext cx="133" cy="31"/>
            </a:xfrm>
            <a:custGeom>
              <a:avLst/>
              <a:gdLst>
                <a:gd name="T0" fmla="*/ 0 w 401"/>
                <a:gd name="T1" fmla="*/ 0 h 94"/>
                <a:gd name="T2" fmla="*/ 0 w 401"/>
                <a:gd name="T3" fmla="*/ 0 h 94"/>
                <a:gd name="T4" fmla="*/ 0 w 401"/>
                <a:gd name="T5" fmla="*/ 0 h 94"/>
                <a:gd name="T6" fmla="*/ 0 w 401"/>
                <a:gd name="T7" fmla="*/ 0 h 94"/>
                <a:gd name="T8" fmla="*/ 0 w 401"/>
                <a:gd name="T9" fmla="*/ 0 h 94"/>
                <a:gd name="T10" fmla="*/ 0 w 401"/>
                <a:gd name="T11" fmla="*/ 0 h 94"/>
                <a:gd name="T12" fmla="*/ 0 w 401"/>
                <a:gd name="T13" fmla="*/ 0 h 94"/>
                <a:gd name="T14" fmla="*/ 0 w 401"/>
                <a:gd name="T15" fmla="*/ 0 h 94"/>
                <a:gd name="T16" fmla="*/ 0 w 401"/>
                <a:gd name="T17" fmla="*/ 0 h 94"/>
                <a:gd name="T18" fmla="*/ 0 w 401"/>
                <a:gd name="T19" fmla="*/ 0 h 94"/>
                <a:gd name="T20" fmla="*/ 0 w 401"/>
                <a:gd name="T21" fmla="*/ 0 h 94"/>
                <a:gd name="T22" fmla="*/ 0 w 401"/>
                <a:gd name="T23" fmla="*/ 0 h 94"/>
                <a:gd name="T24" fmla="*/ 0 w 401"/>
                <a:gd name="T25" fmla="*/ 0 h 94"/>
                <a:gd name="T26" fmla="*/ 0 w 401"/>
                <a:gd name="T27" fmla="*/ 0 h 94"/>
                <a:gd name="T28" fmla="*/ 0 w 401"/>
                <a:gd name="T29" fmla="*/ 0 h 94"/>
                <a:gd name="T30" fmla="*/ 0 w 401"/>
                <a:gd name="T31" fmla="*/ 0 h 94"/>
                <a:gd name="T32" fmla="*/ 0 w 401"/>
                <a:gd name="T33" fmla="*/ 0 h 94"/>
                <a:gd name="T34" fmla="*/ 0 w 401"/>
                <a:gd name="T35" fmla="*/ 0 h 94"/>
                <a:gd name="T36" fmla="*/ 0 w 401"/>
                <a:gd name="T37" fmla="*/ 0 h 94"/>
                <a:gd name="T38" fmla="*/ 0 w 401"/>
                <a:gd name="T39" fmla="*/ 0 h 94"/>
                <a:gd name="T40" fmla="*/ 0 w 401"/>
                <a:gd name="T41" fmla="*/ 0 h 94"/>
                <a:gd name="T42" fmla="*/ 0 w 401"/>
                <a:gd name="T43" fmla="*/ 0 h 94"/>
                <a:gd name="T44" fmla="*/ 0 w 401"/>
                <a:gd name="T45" fmla="*/ 0 h 94"/>
                <a:gd name="T46" fmla="*/ 0 w 401"/>
                <a:gd name="T47" fmla="*/ 0 h 94"/>
                <a:gd name="T48" fmla="*/ 0 w 401"/>
                <a:gd name="T49" fmla="*/ 0 h 94"/>
                <a:gd name="T50" fmla="*/ 0 w 401"/>
                <a:gd name="T51" fmla="*/ 0 h 94"/>
                <a:gd name="T52" fmla="*/ 0 w 401"/>
                <a:gd name="T53" fmla="*/ 0 h 94"/>
                <a:gd name="T54" fmla="*/ 0 w 401"/>
                <a:gd name="T55" fmla="*/ 0 h 94"/>
                <a:gd name="T56" fmla="*/ 0 w 401"/>
                <a:gd name="T57" fmla="*/ 0 h 94"/>
                <a:gd name="T58" fmla="*/ 0 w 401"/>
                <a:gd name="T59" fmla="*/ 0 h 94"/>
                <a:gd name="T60" fmla="*/ 0 w 401"/>
                <a:gd name="T61" fmla="*/ 0 h 94"/>
                <a:gd name="T62" fmla="*/ 0 w 401"/>
                <a:gd name="T63" fmla="*/ 0 h 94"/>
                <a:gd name="T64" fmla="*/ 0 w 401"/>
                <a:gd name="T65" fmla="*/ 0 h 94"/>
                <a:gd name="T66" fmla="*/ 0 w 401"/>
                <a:gd name="T67" fmla="*/ 0 h 94"/>
                <a:gd name="T68" fmla="*/ 0 w 401"/>
                <a:gd name="T69" fmla="*/ 0 h 94"/>
                <a:gd name="T70" fmla="*/ 0 w 401"/>
                <a:gd name="T71" fmla="*/ 0 h 94"/>
                <a:gd name="T72" fmla="*/ 0 w 401"/>
                <a:gd name="T73" fmla="*/ 0 h 94"/>
                <a:gd name="T74" fmla="*/ 0 w 401"/>
                <a:gd name="T75" fmla="*/ 0 h 9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1"/>
                <a:gd name="T115" fmla="*/ 0 h 94"/>
                <a:gd name="T116" fmla="*/ 401 w 401"/>
                <a:gd name="T117" fmla="*/ 94 h 9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1" h="94">
                  <a:moveTo>
                    <a:pt x="401" y="22"/>
                  </a:moveTo>
                  <a:lnTo>
                    <a:pt x="401" y="37"/>
                  </a:lnTo>
                  <a:lnTo>
                    <a:pt x="382" y="33"/>
                  </a:lnTo>
                  <a:lnTo>
                    <a:pt x="361" y="30"/>
                  </a:lnTo>
                  <a:lnTo>
                    <a:pt x="339" y="27"/>
                  </a:lnTo>
                  <a:lnTo>
                    <a:pt x="316" y="25"/>
                  </a:lnTo>
                  <a:lnTo>
                    <a:pt x="292" y="24"/>
                  </a:lnTo>
                  <a:lnTo>
                    <a:pt x="265" y="24"/>
                  </a:lnTo>
                  <a:lnTo>
                    <a:pt x="240" y="25"/>
                  </a:lnTo>
                  <a:lnTo>
                    <a:pt x="214" y="27"/>
                  </a:lnTo>
                  <a:lnTo>
                    <a:pt x="187" y="30"/>
                  </a:lnTo>
                  <a:lnTo>
                    <a:pt x="159" y="34"/>
                  </a:lnTo>
                  <a:lnTo>
                    <a:pt x="133" y="40"/>
                  </a:lnTo>
                  <a:lnTo>
                    <a:pt x="106" y="47"/>
                  </a:lnTo>
                  <a:lnTo>
                    <a:pt x="80" y="56"/>
                  </a:lnTo>
                  <a:lnTo>
                    <a:pt x="55" y="68"/>
                  </a:lnTo>
                  <a:lnTo>
                    <a:pt x="30" y="80"/>
                  </a:lnTo>
                  <a:lnTo>
                    <a:pt x="6" y="94"/>
                  </a:lnTo>
                  <a:lnTo>
                    <a:pt x="0" y="86"/>
                  </a:lnTo>
                  <a:lnTo>
                    <a:pt x="3" y="77"/>
                  </a:lnTo>
                  <a:lnTo>
                    <a:pt x="8" y="68"/>
                  </a:lnTo>
                  <a:lnTo>
                    <a:pt x="12" y="59"/>
                  </a:lnTo>
                  <a:lnTo>
                    <a:pt x="31" y="49"/>
                  </a:lnTo>
                  <a:lnTo>
                    <a:pt x="53" y="40"/>
                  </a:lnTo>
                  <a:lnTo>
                    <a:pt x="76" y="31"/>
                  </a:lnTo>
                  <a:lnTo>
                    <a:pt x="98" y="24"/>
                  </a:lnTo>
                  <a:lnTo>
                    <a:pt x="121" y="16"/>
                  </a:lnTo>
                  <a:lnTo>
                    <a:pt x="146" y="10"/>
                  </a:lnTo>
                  <a:lnTo>
                    <a:pt x="171" y="6"/>
                  </a:lnTo>
                  <a:lnTo>
                    <a:pt x="198" y="3"/>
                  </a:lnTo>
                  <a:lnTo>
                    <a:pt x="223" y="0"/>
                  </a:lnTo>
                  <a:lnTo>
                    <a:pt x="249" y="0"/>
                  </a:lnTo>
                  <a:lnTo>
                    <a:pt x="276" y="0"/>
                  </a:lnTo>
                  <a:lnTo>
                    <a:pt x="301" y="2"/>
                  </a:lnTo>
                  <a:lnTo>
                    <a:pt x="327" y="5"/>
                  </a:lnTo>
                  <a:lnTo>
                    <a:pt x="352" y="9"/>
                  </a:lnTo>
                  <a:lnTo>
                    <a:pt x="377" y="15"/>
                  </a:lnTo>
                  <a:lnTo>
                    <a:pt x="401" y="22"/>
                  </a:lnTo>
                  <a:close/>
                </a:path>
              </a:pathLst>
            </a:custGeom>
            <a:solidFill>
              <a:srgbClr val="00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3" name="Freeform 172" descr="Алмазная решетка (контур)"/>
            <p:cNvSpPr>
              <a:spLocks/>
            </p:cNvSpPr>
            <p:nvPr/>
          </p:nvSpPr>
          <p:spPr bwMode="auto">
            <a:xfrm>
              <a:off x="681" y="3421"/>
              <a:ext cx="151" cy="126"/>
            </a:xfrm>
            <a:custGeom>
              <a:avLst/>
              <a:gdLst>
                <a:gd name="T0" fmla="*/ 0 w 453"/>
                <a:gd name="T1" fmla="*/ 0 h 378"/>
                <a:gd name="T2" fmla="*/ 0 w 453"/>
                <a:gd name="T3" fmla="*/ 0 h 378"/>
                <a:gd name="T4" fmla="*/ 0 w 453"/>
                <a:gd name="T5" fmla="*/ 0 h 378"/>
                <a:gd name="T6" fmla="*/ 0 w 453"/>
                <a:gd name="T7" fmla="*/ 0 h 378"/>
                <a:gd name="T8" fmla="*/ 0 w 453"/>
                <a:gd name="T9" fmla="*/ 0 h 378"/>
                <a:gd name="T10" fmla="*/ 0 w 453"/>
                <a:gd name="T11" fmla="*/ 0 h 378"/>
                <a:gd name="T12" fmla="*/ 0 w 453"/>
                <a:gd name="T13" fmla="*/ 0 h 378"/>
                <a:gd name="T14" fmla="*/ 0 w 453"/>
                <a:gd name="T15" fmla="*/ 0 h 378"/>
                <a:gd name="T16" fmla="*/ 0 w 453"/>
                <a:gd name="T17" fmla="*/ 0 h 378"/>
                <a:gd name="T18" fmla="*/ 0 w 453"/>
                <a:gd name="T19" fmla="*/ 0 h 378"/>
                <a:gd name="T20" fmla="*/ 0 w 453"/>
                <a:gd name="T21" fmla="*/ 0 h 378"/>
                <a:gd name="T22" fmla="*/ 0 w 453"/>
                <a:gd name="T23" fmla="*/ 0 h 378"/>
                <a:gd name="T24" fmla="*/ 0 w 453"/>
                <a:gd name="T25" fmla="*/ 0 h 378"/>
                <a:gd name="T26" fmla="*/ 0 w 453"/>
                <a:gd name="T27" fmla="*/ 0 h 378"/>
                <a:gd name="T28" fmla="*/ 0 w 453"/>
                <a:gd name="T29" fmla="*/ 0 h 378"/>
                <a:gd name="T30" fmla="*/ 0 w 453"/>
                <a:gd name="T31" fmla="*/ 0 h 378"/>
                <a:gd name="T32" fmla="*/ 0 w 453"/>
                <a:gd name="T33" fmla="*/ 0 h 378"/>
                <a:gd name="T34" fmla="*/ 0 w 453"/>
                <a:gd name="T35" fmla="*/ 0 h 378"/>
                <a:gd name="T36" fmla="*/ 0 w 453"/>
                <a:gd name="T37" fmla="*/ 0 h 378"/>
                <a:gd name="T38" fmla="*/ 0 w 453"/>
                <a:gd name="T39" fmla="*/ 0 h 378"/>
                <a:gd name="T40" fmla="*/ 0 w 453"/>
                <a:gd name="T41" fmla="*/ 0 h 378"/>
                <a:gd name="T42" fmla="*/ 0 w 453"/>
                <a:gd name="T43" fmla="*/ 0 h 378"/>
                <a:gd name="T44" fmla="*/ 0 w 453"/>
                <a:gd name="T45" fmla="*/ 0 h 378"/>
                <a:gd name="T46" fmla="*/ 0 w 453"/>
                <a:gd name="T47" fmla="*/ 0 h 378"/>
                <a:gd name="T48" fmla="*/ 0 w 453"/>
                <a:gd name="T49" fmla="*/ 0 h 378"/>
                <a:gd name="T50" fmla="*/ 0 w 453"/>
                <a:gd name="T51" fmla="*/ 0 h 378"/>
                <a:gd name="T52" fmla="*/ 0 w 453"/>
                <a:gd name="T53" fmla="*/ 0 h 378"/>
                <a:gd name="T54" fmla="*/ 0 w 453"/>
                <a:gd name="T55" fmla="*/ 0 h 378"/>
                <a:gd name="T56" fmla="*/ 0 w 453"/>
                <a:gd name="T57" fmla="*/ 0 h 378"/>
                <a:gd name="T58" fmla="*/ 0 w 453"/>
                <a:gd name="T59" fmla="*/ 0 h 378"/>
                <a:gd name="T60" fmla="*/ 0 w 453"/>
                <a:gd name="T61" fmla="*/ 0 h 378"/>
                <a:gd name="T62" fmla="*/ 0 w 453"/>
                <a:gd name="T63" fmla="*/ 0 h 378"/>
                <a:gd name="T64" fmla="*/ 0 w 453"/>
                <a:gd name="T65" fmla="*/ 0 h 378"/>
                <a:gd name="T66" fmla="*/ 0 w 453"/>
                <a:gd name="T67" fmla="*/ 0 h 378"/>
                <a:gd name="T68" fmla="*/ 0 w 453"/>
                <a:gd name="T69" fmla="*/ 0 h 378"/>
                <a:gd name="T70" fmla="*/ 0 w 453"/>
                <a:gd name="T71" fmla="*/ 0 h 378"/>
                <a:gd name="T72" fmla="*/ 0 w 453"/>
                <a:gd name="T73" fmla="*/ 0 h 378"/>
                <a:gd name="T74" fmla="*/ 0 w 453"/>
                <a:gd name="T75" fmla="*/ 0 h 378"/>
                <a:gd name="T76" fmla="*/ 0 w 453"/>
                <a:gd name="T77" fmla="*/ 0 h 378"/>
                <a:gd name="T78" fmla="*/ 0 w 453"/>
                <a:gd name="T79" fmla="*/ 0 h 378"/>
                <a:gd name="T80" fmla="*/ 0 w 453"/>
                <a:gd name="T81" fmla="*/ 0 h 378"/>
                <a:gd name="T82" fmla="*/ 0 w 453"/>
                <a:gd name="T83" fmla="*/ 0 h 378"/>
                <a:gd name="T84" fmla="*/ 0 w 453"/>
                <a:gd name="T85" fmla="*/ 0 h 378"/>
                <a:gd name="T86" fmla="*/ 0 w 453"/>
                <a:gd name="T87" fmla="*/ 0 h 378"/>
                <a:gd name="T88" fmla="*/ 0 w 453"/>
                <a:gd name="T89" fmla="*/ 0 h 378"/>
                <a:gd name="T90" fmla="*/ 0 w 453"/>
                <a:gd name="T91" fmla="*/ 0 h 378"/>
                <a:gd name="T92" fmla="*/ 0 w 453"/>
                <a:gd name="T93" fmla="*/ 0 h 378"/>
                <a:gd name="T94" fmla="*/ 0 w 453"/>
                <a:gd name="T95" fmla="*/ 0 h 378"/>
                <a:gd name="T96" fmla="*/ 0 w 453"/>
                <a:gd name="T97" fmla="*/ 0 h 378"/>
                <a:gd name="T98" fmla="*/ 0 w 453"/>
                <a:gd name="T99" fmla="*/ 0 h 378"/>
                <a:gd name="T100" fmla="*/ 0 w 453"/>
                <a:gd name="T101" fmla="*/ 0 h 378"/>
                <a:gd name="T102" fmla="*/ 0 w 453"/>
                <a:gd name="T103" fmla="*/ 0 h 378"/>
                <a:gd name="T104" fmla="*/ 0 w 453"/>
                <a:gd name="T105" fmla="*/ 0 h 378"/>
                <a:gd name="T106" fmla="*/ 0 w 453"/>
                <a:gd name="T107" fmla="*/ 0 h 378"/>
                <a:gd name="T108" fmla="*/ 0 w 453"/>
                <a:gd name="T109" fmla="*/ 0 h 37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453"/>
                <a:gd name="T166" fmla="*/ 0 h 378"/>
                <a:gd name="T167" fmla="*/ 453 w 453"/>
                <a:gd name="T168" fmla="*/ 378 h 37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453" h="378">
                  <a:moveTo>
                    <a:pt x="255" y="31"/>
                  </a:moveTo>
                  <a:lnTo>
                    <a:pt x="265" y="37"/>
                  </a:lnTo>
                  <a:lnTo>
                    <a:pt x="275" y="41"/>
                  </a:lnTo>
                  <a:lnTo>
                    <a:pt x="286" y="41"/>
                  </a:lnTo>
                  <a:lnTo>
                    <a:pt x="296" y="39"/>
                  </a:lnTo>
                  <a:lnTo>
                    <a:pt x="305" y="37"/>
                  </a:lnTo>
                  <a:lnTo>
                    <a:pt x="315" y="34"/>
                  </a:lnTo>
                  <a:lnTo>
                    <a:pt x="325" y="29"/>
                  </a:lnTo>
                  <a:lnTo>
                    <a:pt x="334" y="25"/>
                  </a:lnTo>
                  <a:lnTo>
                    <a:pt x="350" y="26"/>
                  </a:lnTo>
                  <a:lnTo>
                    <a:pt x="367" y="29"/>
                  </a:lnTo>
                  <a:lnTo>
                    <a:pt x="383" y="34"/>
                  </a:lnTo>
                  <a:lnTo>
                    <a:pt x="398" y="41"/>
                  </a:lnTo>
                  <a:lnTo>
                    <a:pt x="412" y="48"/>
                  </a:lnTo>
                  <a:lnTo>
                    <a:pt x="427" y="57"/>
                  </a:lnTo>
                  <a:lnTo>
                    <a:pt x="440" y="65"/>
                  </a:lnTo>
                  <a:lnTo>
                    <a:pt x="453" y="73"/>
                  </a:lnTo>
                  <a:lnTo>
                    <a:pt x="445" y="84"/>
                  </a:lnTo>
                  <a:lnTo>
                    <a:pt x="436" y="91"/>
                  </a:lnTo>
                  <a:lnTo>
                    <a:pt x="427" y="98"/>
                  </a:lnTo>
                  <a:lnTo>
                    <a:pt x="418" y="101"/>
                  </a:lnTo>
                  <a:lnTo>
                    <a:pt x="408" y="103"/>
                  </a:lnTo>
                  <a:lnTo>
                    <a:pt x="399" y="101"/>
                  </a:lnTo>
                  <a:lnTo>
                    <a:pt x="390" y="97"/>
                  </a:lnTo>
                  <a:lnTo>
                    <a:pt x="381" y="88"/>
                  </a:lnTo>
                  <a:lnTo>
                    <a:pt x="377" y="88"/>
                  </a:lnTo>
                  <a:lnTo>
                    <a:pt x="368" y="87"/>
                  </a:lnTo>
                  <a:lnTo>
                    <a:pt x="355" y="88"/>
                  </a:lnTo>
                  <a:lnTo>
                    <a:pt x="340" y="90"/>
                  </a:lnTo>
                  <a:lnTo>
                    <a:pt x="327" y="95"/>
                  </a:lnTo>
                  <a:lnTo>
                    <a:pt x="318" y="104"/>
                  </a:lnTo>
                  <a:lnTo>
                    <a:pt x="314" y="117"/>
                  </a:lnTo>
                  <a:lnTo>
                    <a:pt x="318" y="138"/>
                  </a:lnTo>
                  <a:lnTo>
                    <a:pt x="302" y="135"/>
                  </a:lnTo>
                  <a:lnTo>
                    <a:pt x="286" y="134"/>
                  </a:lnTo>
                  <a:lnTo>
                    <a:pt x="269" y="135"/>
                  </a:lnTo>
                  <a:lnTo>
                    <a:pt x="255" y="135"/>
                  </a:lnTo>
                  <a:lnTo>
                    <a:pt x="240" y="137"/>
                  </a:lnTo>
                  <a:lnTo>
                    <a:pt x="228" y="138"/>
                  </a:lnTo>
                  <a:lnTo>
                    <a:pt x="216" y="140"/>
                  </a:lnTo>
                  <a:lnTo>
                    <a:pt x="209" y="138"/>
                  </a:lnTo>
                  <a:lnTo>
                    <a:pt x="200" y="138"/>
                  </a:lnTo>
                  <a:lnTo>
                    <a:pt x="190" y="137"/>
                  </a:lnTo>
                  <a:lnTo>
                    <a:pt x="180" y="137"/>
                  </a:lnTo>
                  <a:lnTo>
                    <a:pt x="169" y="138"/>
                  </a:lnTo>
                  <a:lnTo>
                    <a:pt x="159" y="140"/>
                  </a:lnTo>
                  <a:lnTo>
                    <a:pt x="150" y="144"/>
                  </a:lnTo>
                  <a:lnTo>
                    <a:pt x="143" y="150"/>
                  </a:lnTo>
                  <a:lnTo>
                    <a:pt x="135" y="160"/>
                  </a:lnTo>
                  <a:lnTo>
                    <a:pt x="134" y="179"/>
                  </a:lnTo>
                  <a:lnTo>
                    <a:pt x="132" y="194"/>
                  </a:lnTo>
                  <a:lnTo>
                    <a:pt x="131" y="210"/>
                  </a:lnTo>
                  <a:lnTo>
                    <a:pt x="130" y="235"/>
                  </a:lnTo>
                  <a:lnTo>
                    <a:pt x="121" y="235"/>
                  </a:lnTo>
                  <a:lnTo>
                    <a:pt x="112" y="235"/>
                  </a:lnTo>
                  <a:lnTo>
                    <a:pt x="103" y="232"/>
                  </a:lnTo>
                  <a:lnTo>
                    <a:pt x="96" y="229"/>
                  </a:lnTo>
                  <a:lnTo>
                    <a:pt x="91" y="225"/>
                  </a:lnTo>
                  <a:lnTo>
                    <a:pt x="87" y="219"/>
                  </a:lnTo>
                  <a:lnTo>
                    <a:pt x="87" y="212"/>
                  </a:lnTo>
                  <a:lnTo>
                    <a:pt x="88" y="204"/>
                  </a:lnTo>
                  <a:lnTo>
                    <a:pt x="97" y="179"/>
                  </a:lnTo>
                  <a:lnTo>
                    <a:pt x="96" y="153"/>
                  </a:lnTo>
                  <a:lnTo>
                    <a:pt x="87" y="129"/>
                  </a:lnTo>
                  <a:lnTo>
                    <a:pt x="75" y="107"/>
                  </a:lnTo>
                  <a:lnTo>
                    <a:pt x="63" y="110"/>
                  </a:lnTo>
                  <a:lnTo>
                    <a:pt x="66" y="143"/>
                  </a:lnTo>
                  <a:lnTo>
                    <a:pt x="69" y="172"/>
                  </a:lnTo>
                  <a:lnTo>
                    <a:pt x="66" y="203"/>
                  </a:lnTo>
                  <a:lnTo>
                    <a:pt x="57" y="235"/>
                  </a:lnTo>
                  <a:lnTo>
                    <a:pt x="50" y="241"/>
                  </a:lnTo>
                  <a:lnTo>
                    <a:pt x="41" y="250"/>
                  </a:lnTo>
                  <a:lnTo>
                    <a:pt x="37" y="260"/>
                  </a:lnTo>
                  <a:lnTo>
                    <a:pt x="38" y="274"/>
                  </a:lnTo>
                  <a:lnTo>
                    <a:pt x="52" y="279"/>
                  </a:lnTo>
                  <a:lnTo>
                    <a:pt x="68" y="281"/>
                  </a:lnTo>
                  <a:lnTo>
                    <a:pt x="84" y="279"/>
                  </a:lnTo>
                  <a:lnTo>
                    <a:pt x="100" y="276"/>
                  </a:lnTo>
                  <a:lnTo>
                    <a:pt x="118" y="274"/>
                  </a:lnTo>
                  <a:lnTo>
                    <a:pt x="137" y="272"/>
                  </a:lnTo>
                  <a:lnTo>
                    <a:pt x="153" y="274"/>
                  </a:lnTo>
                  <a:lnTo>
                    <a:pt x="171" y="278"/>
                  </a:lnTo>
                  <a:lnTo>
                    <a:pt x="183" y="353"/>
                  </a:lnTo>
                  <a:lnTo>
                    <a:pt x="163" y="359"/>
                  </a:lnTo>
                  <a:lnTo>
                    <a:pt x="143" y="365"/>
                  </a:lnTo>
                  <a:lnTo>
                    <a:pt x="119" y="369"/>
                  </a:lnTo>
                  <a:lnTo>
                    <a:pt x="94" y="372"/>
                  </a:lnTo>
                  <a:lnTo>
                    <a:pt x="69" y="374"/>
                  </a:lnTo>
                  <a:lnTo>
                    <a:pt x="44" y="375"/>
                  </a:lnTo>
                  <a:lnTo>
                    <a:pt x="22" y="377"/>
                  </a:lnTo>
                  <a:lnTo>
                    <a:pt x="3" y="378"/>
                  </a:lnTo>
                  <a:lnTo>
                    <a:pt x="0" y="303"/>
                  </a:lnTo>
                  <a:lnTo>
                    <a:pt x="10" y="187"/>
                  </a:lnTo>
                  <a:lnTo>
                    <a:pt x="22" y="79"/>
                  </a:lnTo>
                  <a:lnTo>
                    <a:pt x="28" y="32"/>
                  </a:lnTo>
                  <a:lnTo>
                    <a:pt x="46" y="31"/>
                  </a:lnTo>
                  <a:lnTo>
                    <a:pt x="65" y="34"/>
                  </a:lnTo>
                  <a:lnTo>
                    <a:pt x="85" y="38"/>
                  </a:lnTo>
                  <a:lnTo>
                    <a:pt x="106" y="42"/>
                  </a:lnTo>
                  <a:lnTo>
                    <a:pt x="124" y="42"/>
                  </a:lnTo>
                  <a:lnTo>
                    <a:pt x="140" y="38"/>
                  </a:lnTo>
                  <a:lnTo>
                    <a:pt x="150" y="25"/>
                  </a:lnTo>
                  <a:lnTo>
                    <a:pt x="155" y="0"/>
                  </a:lnTo>
                  <a:lnTo>
                    <a:pt x="166" y="3"/>
                  </a:lnTo>
                  <a:lnTo>
                    <a:pt x="181" y="6"/>
                  </a:lnTo>
                  <a:lnTo>
                    <a:pt x="197" y="6"/>
                  </a:lnTo>
                  <a:lnTo>
                    <a:pt x="213" y="6"/>
                  </a:lnTo>
                  <a:lnTo>
                    <a:pt x="228" y="9"/>
                  </a:lnTo>
                  <a:lnTo>
                    <a:pt x="240" y="12"/>
                  </a:lnTo>
                  <a:lnTo>
                    <a:pt x="250" y="19"/>
                  </a:lnTo>
                  <a:lnTo>
                    <a:pt x="255" y="31"/>
                  </a:lnTo>
                  <a:close/>
                </a:path>
              </a:pathLst>
            </a:custGeom>
            <a:pattFill prst="openDmnd">
              <a:fgClr>
                <a:schemeClr val="accent1"/>
              </a:fgClr>
              <a:bgClr>
                <a:srgbClr val="FFFFFF"/>
              </a:bgClr>
            </a:patt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4" name="Freeform 173"/>
            <p:cNvSpPr>
              <a:spLocks/>
            </p:cNvSpPr>
            <p:nvPr/>
          </p:nvSpPr>
          <p:spPr bwMode="auto">
            <a:xfrm>
              <a:off x="903" y="3430"/>
              <a:ext cx="60" cy="59"/>
            </a:xfrm>
            <a:custGeom>
              <a:avLst/>
              <a:gdLst>
                <a:gd name="T0" fmla="*/ 0 w 180"/>
                <a:gd name="T1" fmla="*/ 0 h 179"/>
                <a:gd name="T2" fmla="*/ 0 w 180"/>
                <a:gd name="T3" fmla="*/ 0 h 179"/>
                <a:gd name="T4" fmla="*/ 0 w 180"/>
                <a:gd name="T5" fmla="*/ 0 h 179"/>
                <a:gd name="T6" fmla="*/ 0 w 180"/>
                <a:gd name="T7" fmla="*/ 0 h 179"/>
                <a:gd name="T8" fmla="*/ 0 w 180"/>
                <a:gd name="T9" fmla="*/ 0 h 179"/>
                <a:gd name="T10" fmla="*/ 0 w 180"/>
                <a:gd name="T11" fmla="*/ 0 h 179"/>
                <a:gd name="T12" fmla="*/ 0 w 180"/>
                <a:gd name="T13" fmla="*/ 0 h 179"/>
                <a:gd name="T14" fmla="*/ 0 w 180"/>
                <a:gd name="T15" fmla="*/ 0 h 179"/>
                <a:gd name="T16" fmla="*/ 0 w 180"/>
                <a:gd name="T17" fmla="*/ 0 h 179"/>
                <a:gd name="T18" fmla="*/ 0 w 180"/>
                <a:gd name="T19" fmla="*/ 0 h 179"/>
                <a:gd name="T20" fmla="*/ 0 w 180"/>
                <a:gd name="T21" fmla="*/ 0 h 179"/>
                <a:gd name="T22" fmla="*/ 0 w 180"/>
                <a:gd name="T23" fmla="*/ 0 h 179"/>
                <a:gd name="T24" fmla="*/ 0 w 180"/>
                <a:gd name="T25" fmla="*/ 0 h 179"/>
                <a:gd name="T26" fmla="*/ 0 w 180"/>
                <a:gd name="T27" fmla="*/ 0 h 179"/>
                <a:gd name="T28" fmla="*/ 0 w 180"/>
                <a:gd name="T29" fmla="*/ 0 h 179"/>
                <a:gd name="T30" fmla="*/ 0 w 180"/>
                <a:gd name="T31" fmla="*/ 0 h 179"/>
                <a:gd name="T32" fmla="*/ 0 w 180"/>
                <a:gd name="T33" fmla="*/ 0 h 179"/>
                <a:gd name="T34" fmla="*/ 0 w 180"/>
                <a:gd name="T35" fmla="*/ 0 h 179"/>
                <a:gd name="T36" fmla="*/ 0 w 180"/>
                <a:gd name="T37" fmla="*/ 0 h 179"/>
                <a:gd name="T38" fmla="*/ 0 w 180"/>
                <a:gd name="T39" fmla="*/ 0 h 179"/>
                <a:gd name="T40" fmla="*/ 0 w 180"/>
                <a:gd name="T41" fmla="*/ 0 h 179"/>
                <a:gd name="T42" fmla="*/ 0 w 180"/>
                <a:gd name="T43" fmla="*/ 0 h 179"/>
                <a:gd name="T44" fmla="*/ 0 w 180"/>
                <a:gd name="T45" fmla="*/ 0 h 179"/>
                <a:gd name="T46" fmla="*/ 0 w 180"/>
                <a:gd name="T47" fmla="*/ 0 h 179"/>
                <a:gd name="T48" fmla="*/ 0 w 180"/>
                <a:gd name="T49" fmla="*/ 0 h 179"/>
                <a:gd name="T50" fmla="*/ 0 w 180"/>
                <a:gd name="T51" fmla="*/ 0 h 179"/>
                <a:gd name="T52" fmla="*/ 0 w 180"/>
                <a:gd name="T53" fmla="*/ 0 h 179"/>
                <a:gd name="T54" fmla="*/ 0 w 180"/>
                <a:gd name="T55" fmla="*/ 0 h 179"/>
                <a:gd name="T56" fmla="*/ 0 w 180"/>
                <a:gd name="T57" fmla="*/ 0 h 179"/>
                <a:gd name="T58" fmla="*/ 0 w 180"/>
                <a:gd name="T59" fmla="*/ 0 h 179"/>
                <a:gd name="T60" fmla="*/ 0 w 180"/>
                <a:gd name="T61" fmla="*/ 0 h 179"/>
                <a:gd name="T62" fmla="*/ 0 w 180"/>
                <a:gd name="T63" fmla="*/ 0 h 179"/>
                <a:gd name="T64" fmla="*/ 0 w 180"/>
                <a:gd name="T65" fmla="*/ 0 h 179"/>
                <a:gd name="T66" fmla="*/ 0 w 180"/>
                <a:gd name="T67" fmla="*/ 0 h 179"/>
                <a:gd name="T68" fmla="*/ 0 w 180"/>
                <a:gd name="T69" fmla="*/ 0 h 179"/>
                <a:gd name="T70" fmla="*/ 0 w 180"/>
                <a:gd name="T71" fmla="*/ 0 h 179"/>
                <a:gd name="T72" fmla="*/ 0 w 180"/>
                <a:gd name="T73" fmla="*/ 0 h 17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80"/>
                <a:gd name="T112" fmla="*/ 0 h 179"/>
                <a:gd name="T113" fmla="*/ 180 w 180"/>
                <a:gd name="T114" fmla="*/ 179 h 17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80" h="179">
                  <a:moveTo>
                    <a:pt x="140" y="38"/>
                  </a:moveTo>
                  <a:lnTo>
                    <a:pt x="149" y="44"/>
                  </a:lnTo>
                  <a:lnTo>
                    <a:pt x="158" y="48"/>
                  </a:lnTo>
                  <a:lnTo>
                    <a:pt x="165" y="53"/>
                  </a:lnTo>
                  <a:lnTo>
                    <a:pt x="172" y="59"/>
                  </a:lnTo>
                  <a:lnTo>
                    <a:pt x="177" y="65"/>
                  </a:lnTo>
                  <a:lnTo>
                    <a:pt x="180" y="72"/>
                  </a:lnTo>
                  <a:lnTo>
                    <a:pt x="180" y="82"/>
                  </a:lnTo>
                  <a:lnTo>
                    <a:pt x="177" y="95"/>
                  </a:lnTo>
                  <a:lnTo>
                    <a:pt x="166" y="109"/>
                  </a:lnTo>
                  <a:lnTo>
                    <a:pt x="159" y="123"/>
                  </a:lnTo>
                  <a:lnTo>
                    <a:pt x="150" y="140"/>
                  </a:lnTo>
                  <a:lnTo>
                    <a:pt x="141" y="153"/>
                  </a:lnTo>
                  <a:lnTo>
                    <a:pt x="131" y="166"/>
                  </a:lnTo>
                  <a:lnTo>
                    <a:pt x="119" y="175"/>
                  </a:lnTo>
                  <a:lnTo>
                    <a:pt x="103" y="179"/>
                  </a:lnTo>
                  <a:lnTo>
                    <a:pt x="82" y="176"/>
                  </a:lnTo>
                  <a:lnTo>
                    <a:pt x="72" y="170"/>
                  </a:lnTo>
                  <a:lnTo>
                    <a:pt x="63" y="163"/>
                  </a:lnTo>
                  <a:lnTo>
                    <a:pt x="55" y="156"/>
                  </a:lnTo>
                  <a:lnTo>
                    <a:pt x="47" y="147"/>
                  </a:lnTo>
                  <a:lnTo>
                    <a:pt x="38" y="141"/>
                  </a:lnTo>
                  <a:lnTo>
                    <a:pt x="28" y="135"/>
                  </a:lnTo>
                  <a:lnTo>
                    <a:pt x="18" y="132"/>
                  </a:lnTo>
                  <a:lnTo>
                    <a:pt x="4" y="132"/>
                  </a:lnTo>
                  <a:lnTo>
                    <a:pt x="0" y="113"/>
                  </a:lnTo>
                  <a:lnTo>
                    <a:pt x="4" y="100"/>
                  </a:lnTo>
                  <a:lnTo>
                    <a:pt x="13" y="87"/>
                  </a:lnTo>
                  <a:lnTo>
                    <a:pt x="22" y="76"/>
                  </a:lnTo>
                  <a:lnTo>
                    <a:pt x="34" y="65"/>
                  </a:lnTo>
                  <a:lnTo>
                    <a:pt x="49" y="47"/>
                  </a:lnTo>
                  <a:lnTo>
                    <a:pt x="65" y="29"/>
                  </a:lnTo>
                  <a:lnTo>
                    <a:pt x="82" y="13"/>
                  </a:lnTo>
                  <a:lnTo>
                    <a:pt x="100" y="1"/>
                  </a:lnTo>
                  <a:lnTo>
                    <a:pt x="116" y="0"/>
                  </a:lnTo>
                  <a:lnTo>
                    <a:pt x="130" y="12"/>
                  </a:lnTo>
                  <a:lnTo>
                    <a:pt x="140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5" name="Freeform 174"/>
            <p:cNvSpPr>
              <a:spLocks/>
            </p:cNvSpPr>
            <p:nvPr/>
          </p:nvSpPr>
          <p:spPr bwMode="auto">
            <a:xfrm>
              <a:off x="890" y="3432"/>
              <a:ext cx="19" cy="12"/>
            </a:xfrm>
            <a:custGeom>
              <a:avLst/>
              <a:gdLst>
                <a:gd name="T0" fmla="*/ 0 w 56"/>
                <a:gd name="T1" fmla="*/ 0 h 37"/>
                <a:gd name="T2" fmla="*/ 0 w 56"/>
                <a:gd name="T3" fmla="*/ 0 h 37"/>
                <a:gd name="T4" fmla="*/ 0 w 56"/>
                <a:gd name="T5" fmla="*/ 0 h 37"/>
                <a:gd name="T6" fmla="*/ 0 w 56"/>
                <a:gd name="T7" fmla="*/ 0 h 37"/>
                <a:gd name="T8" fmla="*/ 0 w 56"/>
                <a:gd name="T9" fmla="*/ 0 h 37"/>
                <a:gd name="T10" fmla="*/ 0 w 56"/>
                <a:gd name="T11" fmla="*/ 0 h 37"/>
                <a:gd name="T12" fmla="*/ 0 w 56"/>
                <a:gd name="T13" fmla="*/ 0 h 37"/>
                <a:gd name="T14" fmla="*/ 0 w 56"/>
                <a:gd name="T15" fmla="*/ 0 h 37"/>
                <a:gd name="T16" fmla="*/ 0 w 56"/>
                <a:gd name="T17" fmla="*/ 0 h 37"/>
                <a:gd name="T18" fmla="*/ 0 w 56"/>
                <a:gd name="T19" fmla="*/ 0 h 37"/>
                <a:gd name="T20" fmla="*/ 0 w 56"/>
                <a:gd name="T21" fmla="*/ 0 h 37"/>
                <a:gd name="T22" fmla="*/ 0 w 56"/>
                <a:gd name="T23" fmla="*/ 0 h 37"/>
                <a:gd name="T24" fmla="*/ 0 w 56"/>
                <a:gd name="T25" fmla="*/ 0 h 37"/>
                <a:gd name="T26" fmla="*/ 0 w 56"/>
                <a:gd name="T27" fmla="*/ 0 h 37"/>
                <a:gd name="T28" fmla="*/ 0 w 56"/>
                <a:gd name="T29" fmla="*/ 0 h 37"/>
                <a:gd name="T30" fmla="*/ 0 w 56"/>
                <a:gd name="T31" fmla="*/ 0 h 37"/>
                <a:gd name="T32" fmla="*/ 0 w 56"/>
                <a:gd name="T33" fmla="*/ 0 h 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6"/>
                <a:gd name="T52" fmla="*/ 0 h 37"/>
                <a:gd name="T53" fmla="*/ 56 w 56"/>
                <a:gd name="T54" fmla="*/ 37 h 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6" h="37">
                  <a:moveTo>
                    <a:pt x="56" y="37"/>
                  </a:moveTo>
                  <a:lnTo>
                    <a:pt x="49" y="33"/>
                  </a:lnTo>
                  <a:lnTo>
                    <a:pt x="40" y="30"/>
                  </a:lnTo>
                  <a:lnTo>
                    <a:pt x="28" y="30"/>
                  </a:lnTo>
                  <a:lnTo>
                    <a:pt x="18" y="28"/>
                  </a:lnTo>
                  <a:lnTo>
                    <a:pt x="9" y="27"/>
                  </a:lnTo>
                  <a:lnTo>
                    <a:pt x="3" y="22"/>
                  </a:lnTo>
                  <a:lnTo>
                    <a:pt x="0" y="13"/>
                  </a:lnTo>
                  <a:lnTo>
                    <a:pt x="3" y="0"/>
                  </a:lnTo>
                  <a:lnTo>
                    <a:pt x="11" y="2"/>
                  </a:lnTo>
                  <a:lnTo>
                    <a:pt x="19" y="5"/>
                  </a:lnTo>
                  <a:lnTo>
                    <a:pt x="28" y="9"/>
                  </a:lnTo>
                  <a:lnTo>
                    <a:pt x="37" y="13"/>
                  </a:lnTo>
                  <a:lnTo>
                    <a:pt x="44" y="21"/>
                  </a:lnTo>
                  <a:lnTo>
                    <a:pt x="52" y="27"/>
                  </a:lnTo>
                  <a:lnTo>
                    <a:pt x="55" y="33"/>
                  </a:lnTo>
                  <a:lnTo>
                    <a:pt x="56" y="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6" name="Freeform 175"/>
            <p:cNvSpPr>
              <a:spLocks/>
            </p:cNvSpPr>
            <p:nvPr/>
          </p:nvSpPr>
          <p:spPr bwMode="auto">
            <a:xfrm>
              <a:off x="469" y="3447"/>
              <a:ext cx="137" cy="55"/>
            </a:xfrm>
            <a:custGeom>
              <a:avLst/>
              <a:gdLst>
                <a:gd name="T0" fmla="*/ 0 w 411"/>
                <a:gd name="T1" fmla="*/ 0 h 167"/>
                <a:gd name="T2" fmla="*/ 0 w 411"/>
                <a:gd name="T3" fmla="*/ 0 h 167"/>
                <a:gd name="T4" fmla="*/ 0 w 411"/>
                <a:gd name="T5" fmla="*/ 0 h 167"/>
                <a:gd name="T6" fmla="*/ 0 w 411"/>
                <a:gd name="T7" fmla="*/ 0 h 167"/>
                <a:gd name="T8" fmla="*/ 0 w 411"/>
                <a:gd name="T9" fmla="*/ 0 h 167"/>
                <a:gd name="T10" fmla="*/ 0 w 411"/>
                <a:gd name="T11" fmla="*/ 0 h 167"/>
                <a:gd name="T12" fmla="*/ 0 w 411"/>
                <a:gd name="T13" fmla="*/ 0 h 167"/>
                <a:gd name="T14" fmla="*/ 0 w 411"/>
                <a:gd name="T15" fmla="*/ 0 h 167"/>
                <a:gd name="T16" fmla="*/ 0 w 411"/>
                <a:gd name="T17" fmla="*/ 0 h 167"/>
                <a:gd name="T18" fmla="*/ 0 w 411"/>
                <a:gd name="T19" fmla="*/ 0 h 167"/>
                <a:gd name="T20" fmla="*/ 0 w 411"/>
                <a:gd name="T21" fmla="*/ 0 h 167"/>
                <a:gd name="T22" fmla="*/ 0 w 411"/>
                <a:gd name="T23" fmla="*/ 0 h 167"/>
                <a:gd name="T24" fmla="*/ 0 w 411"/>
                <a:gd name="T25" fmla="*/ 0 h 167"/>
                <a:gd name="T26" fmla="*/ 0 w 411"/>
                <a:gd name="T27" fmla="*/ 0 h 167"/>
                <a:gd name="T28" fmla="*/ 0 w 411"/>
                <a:gd name="T29" fmla="*/ 0 h 167"/>
                <a:gd name="T30" fmla="*/ 0 w 411"/>
                <a:gd name="T31" fmla="*/ 0 h 167"/>
                <a:gd name="T32" fmla="*/ 0 w 411"/>
                <a:gd name="T33" fmla="*/ 0 h 167"/>
                <a:gd name="T34" fmla="*/ 0 w 411"/>
                <a:gd name="T35" fmla="*/ 0 h 167"/>
                <a:gd name="T36" fmla="*/ 0 w 411"/>
                <a:gd name="T37" fmla="*/ 0 h 167"/>
                <a:gd name="T38" fmla="*/ 0 w 411"/>
                <a:gd name="T39" fmla="*/ 0 h 167"/>
                <a:gd name="T40" fmla="*/ 0 w 411"/>
                <a:gd name="T41" fmla="*/ 0 h 167"/>
                <a:gd name="T42" fmla="*/ 0 w 411"/>
                <a:gd name="T43" fmla="*/ 0 h 167"/>
                <a:gd name="T44" fmla="*/ 0 w 411"/>
                <a:gd name="T45" fmla="*/ 0 h 167"/>
                <a:gd name="T46" fmla="*/ 0 w 411"/>
                <a:gd name="T47" fmla="*/ 0 h 167"/>
                <a:gd name="T48" fmla="*/ 0 w 411"/>
                <a:gd name="T49" fmla="*/ 0 h 167"/>
                <a:gd name="T50" fmla="*/ 0 w 411"/>
                <a:gd name="T51" fmla="*/ 0 h 167"/>
                <a:gd name="T52" fmla="*/ 0 w 411"/>
                <a:gd name="T53" fmla="*/ 0 h 167"/>
                <a:gd name="T54" fmla="*/ 0 w 411"/>
                <a:gd name="T55" fmla="*/ 0 h 167"/>
                <a:gd name="T56" fmla="*/ 0 w 411"/>
                <a:gd name="T57" fmla="*/ 0 h 167"/>
                <a:gd name="T58" fmla="*/ 0 w 411"/>
                <a:gd name="T59" fmla="*/ 0 h 167"/>
                <a:gd name="T60" fmla="*/ 0 w 411"/>
                <a:gd name="T61" fmla="*/ 0 h 167"/>
                <a:gd name="T62" fmla="*/ 0 w 411"/>
                <a:gd name="T63" fmla="*/ 0 h 167"/>
                <a:gd name="T64" fmla="*/ 0 w 411"/>
                <a:gd name="T65" fmla="*/ 0 h 167"/>
                <a:gd name="T66" fmla="*/ 0 w 411"/>
                <a:gd name="T67" fmla="*/ 0 h 167"/>
                <a:gd name="T68" fmla="*/ 0 w 411"/>
                <a:gd name="T69" fmla="*/ 0 h 167"/>
                <a:gd name="T70" fmla="*/ 0 w 411"/>
                <a:gd name="T71" fmla="*/ 0 h 167"/>
                <a:gd name="T72" fmla="*/ 0 w 411"/>
                <a:gd name="T73" fmla="*/ 0 h 167"/>
                <a:gd name="T74" fmla="*/ 0 w 411"/>
                <a:gd name="T75" fmla="*/ 0 h 16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11"/>
                <a:gd name="T115" fmla="*/ 0 h 167"/>
                <a:gd name="T116" fmla="*/ 411 w 411"/>
                <a:gd name="T117" fmla="*/ 167 h 16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11" h="167">
                  <a:moveTo>
                    <a:pt x="401" y="31"/>
                  </a:moveTo>
                  <a:lnTo>
                    <a:pt x="402" y="55"/>
                  </a:lnTo>
                  <a:lnTo>
                    <a:pt x="408" y="71"/>
                  </a:lnTo>
                  <a:lnTo>
                    <a:pt x="411" y="86"/>
                  </a:lnTo>
                  <a:lnTo>
                    <a:pt x="401" y="103"/>
                  </a:lnTo>
                  <a:lnTo>
                    <a:pt x="376" y="94"/>
                  </a:lnTo>
                  <a:lnTo>
                    <a:pt x="349" y="87"/>
                  </a:lnTo>
                  <a:lnTo>
                    <a:pt x="323" y="83"/>
                  </a:lnTo>
                  <a:lnTo>
                    <a:pt x="298" y="80"/>
                  </a:lnTo>
                  <a:lnTo>
                    <a:pt x="271" y="80"/>
                  </a:lnTo>
                  <a:lnTo>
                    <a:pt x="245" y="81"/>
                  </a:lnTo>
                  <a:lnTo>
                    <a:pt x="218" y="84"/>
                  </a:lnTo>
                  <a:lnTo>
                    <a:pt x="192" y="89"/>
                  </a:lnTo>
                  <a:lnTo>
                    <a:pt x="167" y="94"/>
                  </a:lnTo>
                  <a:lnTo>
                    <a:pt x="142" y="102"/>
                  </a:lnTo>
                  <a:lnTo>
                    <a:pt x="117" y="111"/>
                  </a:lnTo>
                  <a:lnTo>
                    <a:pt x="92" y="119"/>
                  </a:lnTo>
                  <a:lnTo>
                    <a:pt x="68" y="130"/>
                  </a:lnTo>
                  <a:lnTo>
                    <a:pt x="45" y="142"/>
                  </a:lnTo>
                  <a:lnTo>
                    <a:pt x="23" y="153"/>
                  </a:lnTo>
                  <a:lnTo>
                    <a:pt x="0" y="167"/>
                  </a:lnTo>
                  <a:lnTo>
                    <a:pt x="3" y="75"/>
                  </a:lnTo>
                  <a:lnTo>
                    <a:pt x="23" y="62"/>
                  </a:lnTo>
                  <a:lnTo>
                    <a:pt x="45" y="52"/>
                  </a:lnTo>
                  <a:lnTo>
                    <a:pt x="67" y="40"/>
                  </a:lnTo>
                  <a:lnTo>
                    <a:pt x="90" y="31"/>
                  </a:lnTo>
                  <a:lnTo>
                    <a:pt x="115" y="22"/>
                  </a:lnTo>
                  <a:lnTo>
                    <a:pt x="142" y="15"/>
                  </a:lnTo>
                  <a:lnTo>
                    <a:pt x="167" y="9"/>
                  </a:lnTo>
                  <a:lnTo>
                    <a:pt x="193" y="5"/>
                  </a:lnTo>
                  <a:lnTo>
                    <a:pt x="221" y="2"/>
                  </a:lnTo>
                  <a:lnTo>
                    <a:pt x="248" y="0"/>
                  </a:lnTo>
                  <a:lnTo>
                    <a:pt x="274" y="0"/>
                  </a:lnTo>
                  <a:lnTo>
                    <a:pt x="301" y="3"/>
                  </a:lnTo>
                  <a:lnTo>
                    <a:pt x="327" y="8"/>
                  </a:lnTo>
                  <a:lnTo>
                    <a:pt x="352" y="14"/>
                  </a:lnTo>
                  <a:lnTo>
                    <a:pt x="377" y="21"/>
                  </a:lnTo>
                  <a:lnTo>
                    <a:pt x="40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7" name="Freeform 176"/>
            <p:cNvSpPr>
              <a:spLocks/>
            </p:cNvSpPr>
            <p:nvPr/>
          </p:nvSpPr>
          <p:spPr bwMode="auto">
            <a:xfrm>
              <a:off x="868" y="3460"/>
              <a:ext cx="32" cy="47"/>
            </a:xfrm>
            <a:custGeom>
              <a:avLst/>
              <a:gdLst>
                <a:gd name="T0" fmla="*/ 0 w 94"/>
                <a:gd name="T1" fmla="*/ 0 h 140"/>
                <a:gd name="T2" fmla="*/ 0 w 94"/>
                <a:gd name="T3" fmla="*/ 0 h 140"/>
                <a:gd name="T4" fmla="*/ 0 w 94"/>
                <a:gd name="T5" fmla="*/ 0 h 140"/>
                <a:gd name="T6" fmla="*/ 0 w 94"/>
                <a:gd name="T7" fmla="*/ 0 h 140"/>
                <a:gd name="T8" fmla="*/ 0 w 94"/>
                <a:gd name="T9" fmla="*/ 0 h 140"/>
                <a:gd name="T10" fmla="*/ 0 w 94"/>
                <a:gd name="T11" fmla="*/ 0 h 140"/>
                <a:gd name="T12" fmla="*/ 0 w 94"/>
                <a:gd name="T13" fmla="*/ 0 h 140"/>
                <a:gd name="T14" fmla="*/ 0 w 94"/>
                <a:gd name="T15" fmla="*/ 0 h 140"/>
                <a:gd name="T16" fmla="*/ 0 w 94"/>
                <a:gd name="T17" fmla="*/ 0 h 140"/>
                <a:gd name="T18" fmla="*/ 0 w 94"/>
                <a:gd name="T19" fmla="*/ 0 h 140"/>
                <a:gd name="T20" fmla="*/ 0 w 94"/>
                <a:gd name="T21" fmla="*/ 0 h 140"/>
                <a:gd name="T22" fmla="*/ 0 w 94"/>
                <a:gd name="T23" fmla="*/ 0 h 140"/>
                <a:gd name="T24" fmla="*/ 0 w 94"/>
                <a:gd name="T25" fmla="*/ 0 h 140"/>
                <a:gd name="T26" fmla="*/ 0 w 94"/>
                <a:gd name="T27" fmla="*/ 0 h 140"/>
                <a:gd name="T28" fmla="*/ 0 w 94"/>
                <a:gd name="T29" fmla="*/ 0 h 140"/>
                <a:gd name="T30" fmla="*/ 0 w 94"/>
                <a:gd name="T31" fmla="*/ 0 h 140"/>
                <a:gd name="T32" fmla="*/ 0 w 94"/>
                <a:gd name="T33" fmla="*/ 0 h 140"/>
                <a:gd name="T34" fmla="*/ 0 w 94"/>
                <a:gd name="T35" fmla="*/ 0 h 14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4"/>
                <a:gd name="T55" fmla="*/ 0 h 140"/>
                <a:gd name="T56" fmla="*/ 94 w 94"/>
                <a:gd name="T57" fmla="*/ 140 h 14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4" h="140">
                  <a:moveTo>
                    <a:pt x="94" y="63"/>
                  </a:moveTo>
                  <a:lnTo>
                    <a:pt x="87" y="85"/>
                  </a:lnTo>
                  <a:lnTo>
                    <a:pt x="75" y="103"/>
                  </a:lnTo>
                  <a:lnTo>
                    <a:pt x="62" y="121"/>
                  </a:lnTo>
                  <a:lnTo>
                    <a:pt x="53" y="140"/>
                  </a:lnTo>
                  <a:lnTo>
                    <a:pt x="34" y="140"/>
                  </a:lnTo>
                  <a:lnTo>
                    <a:pt x="28" y="113"/>
                  </a:lnTo>
                  <a:lnTo>
                    <a:pt x="19" y="82"/>
                  </a:lnTo>
                  <a:lnTo>
                    <a:pt x="9" y="50"/>
                  </a:lnTo>
                  <a:lnTo>
                    <a:pt x="0" y="16"/>
                  </a:lnTo>
                  <a:lnTo>
                    <a:pt x="13" y="4"/>
                  </a:lnTo>
                  <a:lnTo>
                    <a:pt x="28" y="0"/>
                  </a:lnTo>
                  <a:lnTo>
                    <a:pt x="43" y="1"/>
                  </a:lnTo>
                  <a:lnTo>
                    <a:pt x="59" y="9"/>
                  </a:lnTo>
                  <a:lnTo>
                    <a:pt x="72" y="21"/>
                  </a:lnTo>
                  <a:lnTo>
                    <a:pt x="84" y="34"/>
                  </a:lnTo>
                  <a:lnTo>
                    <a:pt x="91" y="49"/>
                  </a:lnTo>
                  <a:lnTo>
                    <a:pt x="94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8" name="Freeform 177"/>
            <p:cNvSpPr>
              <a:spLocks/>
            </p:cNvSpPr>
            <p:nvPr/>
          </p:nvSpPr>
          <p:spPr bwMode="auto">
            <a:xfrm>
              <a:off x="816" y="3470"/>
              <a:ext cx="43" cy="54"/>
            </a:xfrm>
            <a:custGeom>
              <a:avLst/>
              <a:gdLst>
                <a:gd name="T0" fmla="*/ 0 w 130"/>
                <a:gd name="T1" fmla="*/ 0 h 162"/>
                <a:gd name="T2" fmla="*/ 0 w 130"/>
                <a:gd name="T3" fmla="*/ 0 h 162"/>
                <a:gd name="T4" fmla="*/ 0 w 130"/>
                <a:gd name="T5" fmla="*/ 0 h 162"/>
                <a:gd name="T6" fmla="*/ 0 w 130"/>
                <a:gd name="T7" fmla="*/ 0 h 162"/>
                <a:gd name="T8" fmla="*/ 0 w 130"/>
                <a:gd name="T9" fmla="*/ 0 h 162"/>
                <a:gd name="T10" fmla="*/ 0 w 130"/>
                <a:gd name="T11" fmla="*/ 0 h 162"/>
                <a:gd name="T12" fmla="*/ 0 w 130"/>
                <a:gd name="T13" fmla="*/ 0 h 162"/>
                <a:gd name="T14" fmla="*/ 0 w 130"/>
                <a:gd name="T15" fmla="*/ 0 h 162"/>
                <a:gd name="T16" fmla="*/ 0 w 130"/>
                <a:gd name="T17" fmla="*/ 0 h 162"/>
                <a:gd name="T18" fmla="*/ 0 w 130"/>
                <a:gd name="T19" fmla="*/ 0 h 162"/>
                <a:gd name="T20" fmla="*/ 0 w 130"/>
                <a:gd name="T21" fmla="*/ 0 h 162"/>
                <a:gd name="T22" fmla="*/ 0 w 130"/>
                <a:gd name="T23" fmla="*/ 0 h 162"/>
                <a:gd name="T24" fmla="*/ 0 w 130"/>
                <a:gd name="T25" fmla="*/ 0 h 162"/>
                <a:gd name="T26" fmla="*/ 0 w 130"/>
                <a:gd name="T27" fmla="*/ 0 h 162"/>
                <a:gd name="T28" fmla="*/ 0 w 130"/>
                <a:gd name="T29" fmla="*/ 0 h 162"/>
                <a:gd name="T30" fmla="*/ 0 w 130"/>
                <a:gd name="T31" fmla="*/ 0 h 162"/>
                <a:gd name="T32" fmla="*/ 0 w 130"/>
                <a:gd name="T33" fmla="*/ 0 h 162"/>
                <a:gd name="T34" fmla="*/ 0 w 130"/>
                <a:gd name="T35" fmla="*/ 0 h 162"/>
                <a:gd name="T36" fmla="*/ 0 w 130"/>
                <a:gd name="T37" fmla="*/ 0 h 162"/>
                <a:gd name="T38" fmla="*/ 0 w 130"/>
                <a:gd name="T39" fmla="*/ 0 h 162"/>
                <a:gd name="T40" fmla="*/ 0 w 130"/>
                <a:gd name="T41" fmla="*/ 0 h 162"/>
                <a:gd name="T42" fmla="*/ 0 w 130"/>
                <a:gd name="T43" fmla="*/ 0 h 162"/>
                <a:gd name="T44" fmla="*/ 0 w 130"/>
                <a:gd name="T45" fmla="*/ 0 h 162"/>
                <a:gd name="T46" fmla="*/ 0 w 130"/>
                <a:gd name="T47" fmla="*/ 0 h 162"/>
                <a:gd name="T48" fmla="*/ 0 w 130"/>
                <a:gd name="T49" fmla="*/ 0 h 162"/>
                <a:gd name="T50" fmla="*/ 0 w 130"/>
                <a:gd name="T51" fmla="*/ 0 h 162"/>
                <a:gd name="T52" fmla="*/ 0 w 130"/>
                <a:gd name="T53" fmla="*/ 0 h 162"/>
                <a:gd name="T54" fmla="*/ 0 w 130"/>
                <a:gd name="T55" fmla="*/ 0 h 162"/>
                <a:gd name="T56" fmla="*/ 0 w 130"/>
                <a:gd name="T57" fmla="*/ 0 h 162"/>
                <a:gd name="T58" fmla="*/ 0 w 130"/>
                <a:gd name="T59" fmla="*/ 0 h 162"/>
                <a:gd name="T60" fmla="*/ 0 w 130"/>
                <a:gd name="T61" fmla="*/ 0 h 162"/>
                <a:gd name="T62" fmla="*/ 0 w 130"/>
                <a:gd name="T63" fmla="*/ 0 h 162"/>
                <a:gd name="T64" fmla="*/ 0 w 130"/>
                <a:gd name="T65" fmla="*/ 0 h 16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0"/>
                <a:gd name="T100" fmla="*/ 0 h 162"/>
                <a:gd name="T101" fmla="*/ 130 w 130"/>
                <a:gd name="T102" fmla="*/ 162 h 16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0" h="162">
                  <a:moveTo>
                    <a:pt x="130" y="145"/>
                  </a:moveTo>
                  <a:lnTo>
                    <a:pt x="120" y="158"/>
                  </a:lnTo>
                  <a:lnTo>
                    <a:pt x="109" y="162"/>
                  </a:lnTo>
                  <a:lnTo>
                    <a:pt x="99" y="159"/>
                  </a:lnTo>
                  <a:lnTo>
                    <a:pt x="89" y="152"/>
                  </a:lnTo>
                  <a:lnTo>
                    <a:pt x="78" y="143"/>
                  </a:lnTo>
                  <a:lnTo>
                    <a:pt x="68" y="134"/>
                  </a:lnTo>
                  <a:lnTo>
                    <a:pt x="56" y="131"/>
                  </a:lnTo>
                  <a:lnTo>
                    <a:pt x="45" y="133"/>
                  </a:lnTo>
                  <a:lnTo>
                    <a:pt x="43" y="120"/>
                  </a:lnTo>
                  <a:lnTo>
                    <a:pt x="40" y="108"/>
                  </a:lnTo>
                  <a:lnTo>
                    <a:pt x="36" y="98"/>
                  </a:lnTo>
                  <a:lnTo>
                    <a:pt x="30" y="87"/>
                  </a:lnTo>
                  <a:lnTo>
                    <a:pt x="22" y="78"/>
                  </a:lnTo>
                  <a:lnTo>
                    <a:pt x="15" y="71"/>
                  </a:lnTo>
                  <a:lnTo>
                    <a:pt x="8" y="64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17" y="39"/>
                  </a:lnTo>
                  <a:lnTo>
                    <a:pt x="27" y="33"/>
                  </a:lnTo>
                  <a:lnTo>
                    <a:pt x="37" y="25"/>
                  </a:lnTo>
                  <a:lnTo>
                    <a:pt x="48" y="21"/>
                  </a:lnTo>
                  <a:lnTo>
                    <a:pt x="58" y="15"/>
                  </a:lnTo>
                  <a:lnTo>
                    <a:pt x="68" y="8"/>
                  </a:lnTo>
                  <a:lnTo>
                    <a:pt x="78" y="0"/>
                  </a:lnTo>
                  <a:lnTo>
                    <a:pt x="92" y="12"/>
                  </a:lnTo>
                  <a:lnTo>
                    <a:pt x="102" y="28"/>
                  </a:lnTo>
                  <a:lnTo>
                    <a:pt x="108" y="45"/>
                  </a:lnTo>
                  <a:lnTo>
                    <a:pt x="114" y="64"/>
                  </a:lnTo>
                  <a:lnTo>
                    <a:pt x="117" y="84"/>
                  </a:lnTo>
                  <a:lnTo>
                    <a:pt x="121" y="105"/>
                  </a:lnTo>
                  <a:lnTo>
                    <a:pt x="124" y="126"/>
                  </a:lnTo>
                  <a:lnTo>
                    <a:pt x="130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29" name="Freeform 178"/>
            <p:cNvSpPr>
              <a:spLocks/>
            </p:cNvSpPr>
            <p:nvPr/>
          </p:nvSpPr>
          <p:spPr bwMode="auto">
            <a:xfrm>
              <a:off x="748" y="3475"/>
              <a:ext cx="73" cy="81"/>
            </a:xfrm>
            <a:custGeom>
              <a:avLst/>
              <a:gdLst>
                <a:gd name="T0" fmla="*/ 0 w 219"/>
                <a:gd name="T1" fmla="*/ 0 h 243"/>
                <a:gd name="T2" fmla="*/ 0 w 219"/>
                <a:gd name="T3" fmla="*/ 0 h 243"/>
                <a:gd name="T4" fmla="*/ 0 w 219"/>
                <a:gd name="T5" fmla="*/ 0 h 243"/>
                <a:gd name="T6" fmla="*/ 0 w 219"/>
                <a:gd name="T7" fmla="*/ 0 h 243"/>
                <a:gd name="T8" fmla="*/ 0 w 219"/>
                <a:gd name="T9" fmla="*/ 0 h 243"/>
                <a:gd name="T10" fmla="*/ 0 w 219"/>
                <a:gd name="T11" fmla="*/ 0 h 243"/>
                <a:gd name="T12" fmla="*/ 0 w 219"/>
                <a:gd name="T13" fmla="*/ 0 h 243"/>
                <a:gd name="T14" fmla="*/ 0 w 219"/>
                <a:gd name="T15" fmla="*/ 0 h 243"/>
                <a:gd name="T16" fmla="*/ 0 w 219"/>
                <a:gd name="T17" fmla="*/ 0 h 243"/>
                <a:gd name="T18" fmla="*/ 0 w 219"/>
                <a:gd name="T19" fmla="*/ 0 h 243"/>
                <a:gd name="T20" fmla="*/ 0 w 219"/>
                <a:gd name="T21" fmla="*/ 0 h 243"/>
                <a:gd name="T22" fmla="*/ 0 w 219"/>
                <a:gd name="T23" fmla="*/ 0 h 243"/>
                <a:gd name="T24" fmla="*/ 0 w 219"/>
                <a:gd name="T25" fmla="*/ 0 h 243"/>
                <a:gd name="T26" fmla="*/ 0 w 219"/>
                <a:gd name="T27" fmla="*/ 0 h 243"/>
                <a:gd name="T28" fmla="*/ 0 w 219"/>
                <a:gd name="T29" fmla="*/ 0 h 243"/>
                <a:gd name="T30" fmla="*/ 0 w 219"/>
                <a:gd name="T31" fmla="*/ 0 h 243"/>
                <a:gd name="T32" fmla="*/ 0 w 219"/>
                <a:gd name="T33" fmla="*/ 0 h 243"/>
                <a:gd name="T34" fmla="*/ 0 w 219"/>
                <a:gd name="T35" fmla="*/ 0 h 243"/>
                <a:gd name="T36" fmla="*/ 0 w 219"/>
                <a:gd name="T37" fmla="*/ 0 h 243"/>
                <a:gd name="T38" fmla="*/ 0 w 219"/>
                <a:gd name="T39" fmla="*/ 0 h 243"/>
                <a:gd name="T40" fmla="*/ 0 w 219"/>
                <a:gd name="T41" fmla="*/ 0 h 243"/>
                <a:gd name="T42" fmla="*/ 0 w 219"/>
                <a:gd name="T43" fmla="*/ 0 h 243"/>
                <a:gd name="T44" fmla="*/ 0 w 219"/>
                <a:gd name="T45" fmla="*/ 0 h 243"/>
                <a:gd name="T46" fmla="*/ 0 w 219"/>
                <a:gd name="T47" fmla="*/ 0 h 243"/>
                <a:gd name="T48" fmla="*/ 0 w 219"/>
                <a:gd name="T49" fmla="*/ 0 h 243"/>
                <a:gd name="T50" fmla="*/ 0 w 219"/>
                <a:gd name="T51" fmla="*/ 0 h 243"/>
                <a:gd name="T52" fmla="*/ 0 w 219"/>
                <a:gd name="T53" fmla="*/ 0 h 243"/>
                <a:gd name="T54" fmla="*/ 0 w 219"/>
                <a:gd name="T55" fmla="*/ 0 h 243"/>
                <a:gd name="T56" fmla="*/ 0 w 219"/>
                <a:gd name="T57" fmla="*/ 0 h 243"/>
                <a:gd name="T58" fmla="*/ 0 w 219"/>
                <a:gd name="T59" fmla="*/ 0 h 243"/>
                <a:gd name="T60" fmla="*/ 0 w 219"/>
                <a:gd name="T61" fmla="*/ 0 h 243"/>
                <a:gd name="T62" fmla="*/ 0 w 219"/>
                <a:gd name="T63" fmla="*/ 0 h 243"/>
                <a:gd name="T64" fmla="*/ 0 w 219"/>
                <a:gd name="T65" fmla="*/ 0 h 243"/>
                <a:gd name="T66" fmla="*/ 0 w 219"/>
                <a:gd name="T67" fmla="*/ 0 h 243"/>
                <a:gd name="T68" fmla="*/ 0 w 219"/>
                <a:gd name="T69" fmla="*/ 0 h 243"/>
                <a:gd name="T70" fmla="*/ 0 w 219"/>
                <a:gd name="T71" fmla="*/ 0 h 243"/>
                <a:gd name="T72" fmla="*/ 0 w 219"/>
                <a:gd name="T73" fmla="*/ 0 h 243"/>
                <a:gd name="T74" fmla="*/ 0 w 219"/>
                <a:gd name="T75" fmla="*/ 0 h 243"/>
                <a:gd name="T76" fmla="*/ 0 w 219"/>
                <a:gd name="T77" fmla="*/ 0 h 243"/>
                <a:gd name="T78" fmla="*/ 0 w 219"/>
                <a:gd name="T79" fmla="*/ 0 h 243"/>
                <a:gd name="T80" fmla="*/ 0 w 219"/>
                <a:gd name="T81" fmla="*/ 0 h 243"/>
                <a:gd name="T82" fmla="*/ 0 w 219"/>
                <a:gd name="T83" fmla="*/ 0 h 243"/>
                <a:gd name="T84" fmla="*/ 0 w 219"/>
                <a:gd name="T85" fmla="*/ 0 h 243"/>
                <a:gd name="T86" fmla="*/ 0 w 219"/>
                <a:gd name="T87" fmla="*/ 0 h 243"/>
                <a:gd name="T88" fmla="*/ 0 w 219"/>
                <a:gd name="T89" fmla="*/ 0 h 243"/>
                <a:gd name="T90" fmla="*/ 0 w 219"/>
                <a:gd name="T91" fmla="*/ 0 h 243"/>
                <a:gd name="T92" fmla="*/ 0 w 219"/>
                <a:gd name="T93" fmla="*/ 0 h 243"/>
                <a:gd name="T94" fmla="*/ 0 w 219"/>
                <a:gd name="T95" fmla="*/ 0 h 243"/>
                <a:gd name="T96" fmla="*/ 0 w 219"/>
                <a:gd name="T97" fmla="*/ 0 h 243"/>
                <a:gd name="T98" fmla="*/ 0 w 219"/>
                <a:gd name="T99" fmla="*/ 0 h 243"/>
                <a:gd name="T100" fmla="*/ 0 w 219"/>
                <a:gd name="T101" fmla="*/ 0 h 243"/>
                <a:gd name="T102" fmla="*/ 0 w 219"/>
                <a:gd name="T103" fmla="*/ 0 h 243"/>
                <a:gd name="T104" fmla="*/ 0 w 219"/>
                <a:gd name="T105" fmla="*/ 0 h 24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19"/>
                <a:gd name="T160" fmla="*/ 0 h 243"/>
                <a:gd name="T161" fmla="*/ 219 w 219"/>
                <a:gd name="T162" fmla="*/ 243 h 24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19" h="243">
                  <a:moveTo>
                    <a:pt x="210" y="77"/>
                  </a:moveTo>
                  <a:lnTo>
                    <a:pt x="219" y="91"/>
                  </a:lnTo>
                  <a:lnTo>
                    <a:pt x="219" y="99"/>
                  </a:lnTo>
                  <a:lnTo>
                    <a:pt x="212" y="102"/>
                  </a:lnTo>
                  <a:lnTo>
                    <a:pt x="201" y="100"/>
                  </a:lnTo>
                  <a:lnTo>
                    <a:pt x="190" y="99"/>
                  </a:lnTo>
                  <a:lnTo>
                    <a:pt x="176" y="99"/>
                  </a:lnTo>
                  <a:lnTo>
                    <a:pt x="168" y="103"/>
                  </a:lnTo>
                  <a:lnTo>
                    <a:pt x="163" y="114"/>
                  </a:lnTo>
                  <a:lnTo>
                    <a:pt x="166" y="128"/>
                  </a:lnTo>
                  <a:lnTo>
                    <a:pt x="175" y="140"/>
                  </a:lnTo>
                  <a:lnTo>
                    <a:pt x="185" y="150"/>
                  </a:lnTo>
                  <a:lnTo>
                    <a:pt x="196" y="161"/>
                  </a:lnTo>
                  <a:lnTo>
                    <a:pt x="204" y="171"/>
                  </a:lnTo>
                  <a:lnTo>
                    <a:pt x="210" y="181"/>
                  </a:lnTo>
                  <a:lnTo>
                    <a:pt x="209" y="192"/>
                  </a:lnTo>
                  <a:lnTo>
                    <a:pt x="199" y="205"/>
                  </a:lnTo>
                  <a:lnTo>
                    <a:pt x="191" y="209"/>
                  </a:lnTo>
                  <a:lnTo>
                    <a:pt x="178" y="209"/>
                  </a:lnTo>
                  <a:lnTo>
                    <a:pt x="162" y="206"/>
                  </a:lnTo>
                  <a:lnTo>
                    <a:pt x="146" y="203"/>
                  </a:lnTo>
                  <a:lnTo>
                    <a:pt x="131" y="203"/>
                  </a:lnTo>
                  <a:lnTo>
                    <a:pt x="118" y="209"/>
                  </a:lnTo>
                  <a:lnTo>
                    <a:pt x="110" y="221"/>
                  </a:lnTo>
                  <a:lnTo>
                    <a:pt x="110" y="243"/>
                  </a:lnTo>
                  <a:lnTo>
                    <a:pt x="97" y="236"/>
                  </a:lnTo>
                  <a:lnTo>
                    <a:pt x="84" y="230"/>
                  </a:lnTo>
                  <a:lnTo>
                    <a:pt x="70" y="225"/>
                  </a:lnTo>
                  <a:lnTo>
                    <a:pt x="57" y="218"/>
                  </a:lnTo>
                  <a:lnTo>
                    <a:pt x="45" y="212"/>
                  </a:lnTo>
                  <a:lnTo>
                    <a:pt x="34" y="203"/>
                  </a:lnTo>
                  <a:lnTo>
                    <a:pt x="23" y="193"/>
                  </a:lnTo>
                  <a:lnTo>
                    <a:pt x="16" y="180"/>
                  </a:lnTo>
                  <a:lnTo>
                    <a:pt x="3" y="147"/>
                  </a:lnTo>
                  <a:lnTo>
                    <a:pt x="0" y="108"/>
                  </a:lnTo>
                  <a:lnTo>
                    <a:pt x="1" y="66"/>
                  </a:lnTo>
                  <a:lnTo>
                    <a:pt x="3" y="27"/>
                  </a:lnTo>
                  <a:lnTo>
                    <a:pt x="6" y="21"/>
                  </a:lnTo>
                  <a:lnTo>
                    <a:pt x="10" y="15"/>
                  </a:lnTo>
                  <a:lnTo>
                    <a:pt x="16" y="10"/>
                  </a:lnTo>
                  <a:lnTo>
                    <a:pt x="23" y="8"/>
                  </a:lnTo>
                  <a:lnTo>
                    <a:pt x="31" y="6"/>
                  </a:lnTo>
                  <a:lnTo>
                    <a:pt x="38" y="3"/>
                  </a:lnTo>
                  <a:lnTo>
                    <a:pt x="45" y="2"/>
                  </a:lnTo>
                  <a:lnTo>
                    <a:pt x="53" y="0"/>
                  </a:lnTo>
                  <a:lnTo>
                    <a:pt x="76" y="5"/>
                  </a:lnTo>
                  <a:lnTo>
                    <a:pt x="98" y="10"/>
                  </a:lnTo>
                  <a:lnTo>
                    <a:pt x="120" y="16"/>
                  </a:lnTo>
                  <a:lnTo>
                    <a:pt x="141" y="24"/>
                  </a:lnTo>
                  <a:lnTo>
                    <a:pt x="160" y="33"/>
                  </a:lnTo>
                  <a:lnTo>
                    <a:pt x="179" y="44"/>
                  </a:lnTo>
                  <a:lnTo>
                    <a:pt x="196" y="59"/>
                  </a:lnTo>
                  <a:lnTo>
                    <a:pt x="210" y="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0" name="Freeform 179"/>
            <p:cNvSpPr>
              <a:spLocks/>
            </p:cNvSpPr>
            <p:nvPr/>
          </p:nvSpPr>
          <p:spPr bwMode="auto">
            <a:xfrm>
              <a:off x="656" y="3478"/>
              <a:ext cx="45" cy="324"/>
            </a:xfrm>
            <a:custGeom>
              <a:avLst/>
              <a:gdLst>
                <a:gd name="T0" fmla="*/ 0 w 135"/>
                <a:gd name="T1" fmla="*/ 0 h 973"/>
                <a:gd name="T2" fmla="*/ 0 w 135"/>
                <a:gd name="T3" fmla="*/ 0 h 973"/>
                <a:gd name="T4" fmla="*/ 0 w 135"/>
                <a:gd name="T5" fmla="*/ 0 h 973"/>
                <a:gd name="T6" fmla="*/ 0 w 135"/>
                <a:gd name="T7" fmla="*/ 0 h 973"/>
                <a:gd name="T8" fmla="*/ 0 w 135"/>
                <a:gd name="T9" fmla="*/ 0 h 973"/>
                <a:gd name="T10" fmla="*/ 0 w 135"/>
                <a:gd name="T11" fmla="*/ 0 h 973"/>
                <a:gd name="T12" fmla="*/ 0 w 135"/>
                <a:gd name="T13" fmla="*/ 0 h 973"/>
                <a:gd name="T14" fmla="*/ 0 w 135"/>
                <a:gd name="T15" fmla="*/ 0 h 973"/>
                <a:gd name="T16" fmla="*/ 0 w 135"/>
                <a:gd name="T17" fmla="*/ 0 h 973"/>
                <a:gd name="T18" fmla="*/ 0 w 135"/>
                <a:gd name="T19" fmla="*/ 0 h 973"/>
                <a:gd name="T20" fmla="*/ 0 w 135"/>
                <a:gd name="T21" fmla="*/ 0 h 973"/>
                <a:gd name="T22" fmla="*/ 0 w 135"/>
                <a:gd name="T23" fmla="*/ 0 h 973"/>
                <a:gd name="T24" fmla="*/ 0 w 135"/>
                <a:gd name="T25" fmla="*/ 0 h 973"/>
                <a:gd name="T26" fmla="*/ 0 w 135"/>
                <a:gd name="T27" fmla="*/ 0 h 973"/>
                <a:gd name="T28" fmla="*/ 0 w 135"/>
                <a:gd name="T29" fmla="*/ 0 h 973"/>
                <a:gd name="T30" fmla="*/ 0 w 135"/>
                <a:gd name="T31" fmla="*/ 0 h 973"/>
                <a:gd name="T32" fmla="*/ 0 w 135"/>
                <a:gd name="T33" fmla="*/ 0 h 973"/>
                <a:gd name="T34" fmla="*/ 0 w 135"/>
                <a:gd name="T35" fmla="*/ 0 h 973"/>
                <a:gd name="T36" fmla="*/ 0 w 135"/>
                <a:gd name="T37" fmla="*/ 0 h 973"/>
                <a:gd name="T38" fmla="*/ 0 w 135"/>
                <a:gd name="T39" fmla="*/ 0 h 973"/>
                <a:gd name="T40" fmla="*/ 0 w 135"/>
                <a:gd name="T41" fmla="*/ 0 h 973"/>
                <a:gd name="T42" fmla="*/ 0 w 135"/>
                <a:gd name="T43" fmla="*/ 0 h 973"/>
                <a:gd name="T44" fmla="*/ 0 w 135"/>
                <a:gd name="T45" fmla="*/ 0 h 973"/>
                <a:gd name="T46" fmla="*/ 0 w 135"/>
                <a:gd name="T47" fmla="*/ 0 h 973"/>
                <a:gd name="T48" fmla="*/ 0 w 135"/>
                <a:gd name="T49" fmla="*/ 0 h 973"/>
                <a:gd name="T50" fmla="*/ 0 w 135"/>
                <a:gd name="T51" fmla="*/ 0 h 973"/>
                <a:gd name="T52" fmla="*/ 0 w 135"/>
                <a:gd name="T53" fmla="*/ 0 h 973"/>
                <a:gd name="T54" fmla="*/ 0 w 135"/>
                <a:gd name="T55" fmla="*/ 0 h 973"/>
                <a:gd name="T56" fmla="*/ 0 w 135"/>
                <a:gd name="T57" fmla="*/ 0 h 973"/>
                <a:gd name="T58" fmla="*/ 0 w 135"/>
                <a:gd name="T59" fmla="*/ 0 h 973"/>
                <a:gd name="T60" fmla="*/ 0 w 135"/>
                <a:gd name="T61" fmla="*/ 0 h 973"/>
                <a:gd name="T62" fmla="*/ 0 w 135"/>
                <a:gd name="T63" fmla="*/ 0 h 973"/>
                <a:gd name="T64" fmla="*/ 0 w 135"/>
                <a:gd name="T65" fmla="*/ 0 h 973"/>
                <a:gd name="T66" fmla="*/ 0 w 135"/>
                <a:gd name="T67" fmla="*/ 0 h 973"/>
                <a:gd name="T68" fmla="*/ 0 w 135"/>
                <a:gd name="T69" fmla="*/ 0 h 973"/>
                <a:gd name="T70" fmla="*/ 0 w 135"/>
                <a:gd name="T71" fmla="*/ 0 h 973"/>
                <a:gd name="T72" fmla="*/ 0 w 135"/>
                <a:gd name="T73" fmla="*/ 0 h 973"/>
                <a:gd name="T74" fmla="*/ 0 w 135"/>
                <a:gd name="T75" fmla="*/ 0 h 973"/>
                <a:gd name="T76" fmla="*/ 0 w 135"/>
                <a:gd name="T77" fmla="*/ 0 h 973"/>
                <a:gd name="T78" fmla="*/ 0 w 135"/>
                <a:gd name="T79" fmla="*/ 0 h 973"/>
                <a:gd name="T80" fmla="*/ 0 w 135"/>
                <a:gd name="T81" fmla="*/ 0 h 973"/>
                <a:gd name="T82" fmla="*/ 0 w 135"/>
                <a:gd name="T83" fmla="*/ 0 h 973"/>
                <a:gd name="T84" fmla="*/ 0 w 135"/>
                <a:gd name="T85" fmla="*/ 0 h 973"/>
                <a:gd name="T86" fmla="*/ 0 w 135"/>
                <a:gd name="T87" fmla="*/ 0 h 973"/>
                <a:gd name="T88" fmla="*/ 0 w 135"/>
                <a:gd name="T89" fmla="*/ 0 h 973"/>
                <a:gd name="T90" fmla="*/ 0 w 135"/>
                <a:gd name="T91" fmla="*/ 0 h 973"/>
                <a:gd name="T92" fmla="*/ 0 w 135"/>
                <a:gd name="T93" fmla="*/ 0 h 973"/>
                <a:gd name="T94" fmla="*/ 0 w 135"/>
                <a:gd name="T95" fmla="*/ 0 h 973"/>
                <a:gd name="T96" fmla="*/ 0 w 135"/>
                <a:gd name="T97" fmla="*/ 0 h 973"/>
                <a:gd name="T98" fmla="*/ 0 w 135"/>
                <a:gd name="T99" fmla="*/ 0 h 973"/>
                <a:gd name="T100" fmla="*/ 0 w 135"/>
                <a:gd name="T101" fmla="*/ 0 h 973"/>
                <a:gd name="T102" fmla="*/ 0 w 135"/>
                <a:gd name="T103" fmla="*/ 0 h 973"/>
                <a:gd name="T104" fmla="*/ 0 w 135"/>
                <a:gd name="T105" fmla="*/ 0 h 973"/>
                <a:gd name="T106" fmla="*/ 0 w 135"/>
                <a:gd name="T107" fmla="*/ 0 h 973"/>
                <a:gd name="T108" fmla="*/ 0 w 135"/>
                <a:gd name="T109" fmla="*/ 0 h 973"/>
                <a:gd name="T110" fmla="*/ 0 w 135"/>
                <a:gd name="T111" fmla="*/ 0 h 973"/>
                <a:gd name="T112" fmla="*/ 0 w 135"/>
                <a:gd name="T113" fmla="*/ 0 h 97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35"/>
                <a:gd name="T172" fmla="*/ 0 h 973"/>
                <a:gd name="T173" fmla="*/ 135 w 135"/>
                <a:gd name="T174" fmla="*/ 973 h 97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35" h="973">
                  <a:moveTo>
                    <a:pt x="7" y="973"/>
                  </a:moveTo>
                  <a:lnTo>
                    <a:pt x="19" y="967"/>
                  </a:lnTo>
                  <a:lnTo>
                    <a:pt x="31" y="963"/>
                  </a:lnTo>
                  <a:lnTo>
                    <a:pt x="44" y="960"/>
                  </a:lnTo>
                  <a:lnTo>
                    <a:pt x="57" y="955"/>
                  </a:lnTo>
                  <a:lnTo>
                    <a:pt x="69" y="949"/>
                  </a:lnTo>
                  <a:lnTo>
                    <a:pt x="81" y="943"/>
                  </a:lnTo>
                  <a:lnTo>
                    <a:pt x="90" y="936"/>
                  </a:lnTo>
                  <a:lnTo>
                    <a:pt x="97" y="926"/>
                  </a:lnTo>
                  <a:lnTo>
                    <a:pt x="85" y="899"/>
                  </a:lnTo>
                  <a:lnTo>
                    <a:pt x="75" y="871"/>
                  </a:lnTo>
                  <a:lnTo>
                    <a:pt x="66" y="843"/>
                  </a:lnTo>
                  <a:lnTo>
                    <a:pt x="56" y="812"/>
                  </a:lnTo>
                  <a:lnTo>
                    <a:pt x="47" y="782"/>
                  </a:lnTo>
                  <a:lnTo>
                    <a:pt x="40" y="751"/>
                  </a:lnTo>
                  <a:lnTo>
                    <a:pt x="31" y="720"/>
                  </a:lnTo>
                  <a:lnTo>
                    <a:pt x="23" y="689"/>
                  </a:lnTo>
                  <a:lnTo>
                    <a:pt x="34" y="662"/>
                  </a:lnTo>
                  <a:lnTo>
                    <a:pt x="48" y="621"/>
                  </a:lnTo>
                  <a:lnTo>
                    <a:pt x="66" y="571"/>
                  </a:lnTo>
                  <a:lnTo>
                    <a:pt x="84" y="515"/>
                  </a:lnTo>
                  <a:lnTo>
                    <a:pt x="100" y="462"/>
                  </a:lnTo>
                  <a:lnTo>
                    <a:pt x="112" y="415"/>
                  </a:lnTo>
                  <a:lnTo>
                    <a:pt x="118" y="378"/>
                  </a:lnTo>
                  <a:lnTo>
                    <a:pt x="113" y="359"/>
                  </a:lnTo>
                  <a:lnTo>
                    <a:pt x="121" y="330"/>
                  </a:lnTo>
                  <a:lnTo>
                    <a:pt x="128" y="300"/>
                  </a:lnTo>
                  <a:lnTo>
                    <a:pt x="132" y="269"/>
                  </a:lnTo>
                  <a:lnTo>
                    <a:pt x="135" y="237"/>
                  </a:lnTo>
                  <a:lnTo>
                    <a:pt x="125" y="234"/>
                  </a:lnTo>
                  <a:lnTo>
                    <a:pt x="115" y="233"/>
                  </a:lnTo>
                  <a:lnTo>
                    <a:pt x="104" y="234"/>
                  </a:lnTo>
                  <a:lnTo>
                    <a:pt x="94" y="236"/>
                  </a:lnTo>
                  <a:lnTo>
                    <a:pt x="82" y="237"/>
                  </a:lnTo>
                  <a:lnTo>
                    <a:pt x="71" y="238"/>
                  </a:lnTo>
                  <a:lnTo>
                    <a:pt x="59" y="238"/>
                  </a:lnTo>
                  <a:lnTo>
                    <a:pt x="47" y="237"/>
                  </a:lnTo>
                  <a:lnTo>
                    <a:pt x="41" y="178"/>
                  </a:lnTo>
                  <a:lnTo>
                    <a:pt x="43" y="105"/>
                  </a:lnTo>
                  <a:lnTo>
                    <a:pt x="47" y="40"/>
                  </a:lnTo>
                  <a:lnTo>
                    <a:pt x="50" y="13"/>
                  </a:lnTo>
                  <a:lnTo>
                    <a:pt x="40" y="7"/>
                  </a:lnTo>
                  <a:lnTo>
                    <a:pt x="29" y="3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7" y="4"/>
                  </a:lnTo>
                  <a:lnTo>
                    <a:pt x="4" y="9"/>
                  </a:lnTo>
                  <a:lnTo>
                    <a:pt x="3" y="15"/>
                  </a:lnTo>
                  <a:lnTo>
                    <a:pt x="0" y="38"/>
                  </a:lnTo>
                  <a:lnTo>
                    <a:pt x="0" y="66"/>
                  </a:lnTo>
                  <a:lnTo>
                    <a:pt x="1" y="91"/>
                  </a:lnTo>
                  <a:lnTo>
                    <a:pt x="1" y="109"/>
                  </a:lnTo>
                  <a:lnTo>
                    <a:pt x="0" y="281"/>
                  </a:lnTo>
                  <a:lnTo>
                    <a:pt x="1" y="543"/>
                  </a:lnTo>
                  <a:lnTo>
                    <a:pt x="4" y="805"/>
                  </a:lnTo>
                  <a:lnTo>
                    <a:pt x="7" y="9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1" name="Freeform 180"/>
            <p:cNvSpPr>
              <a:spLocks/>
            </p:cNvSpPr>
            <p:nvPr/>
          </p:nvSpPr>
          <p:spPr bwMode="auto">
            <a:xfrm>
              <a:off x="470" y="3484"/>
              <a:ext cx="127" cy="145"/>
            </a:xfrm>
            <a:custGeom>
              <a:avLst/>
              <a:gdLst>
                <a:gd name="T0" fmla="*/ 0 w 382"/>
                <a:gd name="T1" fmla="*/ 0 h 435"/>
                <a:gd name="T2" fmla="*/ 0 w 382"/>
                <a:gd name="T3" fmla="*/ 0 h 435"/>
                <a:gd name="T4" fmla="*/ 0 w 382"/>
                <a:gd name="T5" fmla="*/ 0 h 435"/>
                <a:gd name="T6" fmla="*/ 0 w 382"/>
                <a:gd name="T7" fmla="*/ 0 h 435"/>
                <a:gd name="T8" fmla="*/ 0 w 382"/>
                <a:gd name="T9" fmla="*/ 0 h 435"/>
                <a:gd name="T10" fmla="*/ 0 w 382"/>
                <a:gd name="T11" fmla="*/ 0 h 435"/>
                <a:gd name="T12" fmla="*/ 0 w 382"/>
                <a:gd name="T13" fmla="*/ 0 h 435"/>
                <a:gd name="T14" fmla="*/ 0 w 382"/>
                <a:gd name="T15" fmla="*/ 0 h 435"/>
                <a:gd name="T16" fmla="*/ 0 w 382"/>
                <a:gd name="T17" fmla="*/ 0 h 435"/>
                <a:gd name="T18" fmla="*/ 0 w 382"/>
                <a:gd name="T19" fmla="*/ 0 h 435"/>
                <a:gd name="T20" fmla="*/ 0 w 382"/>
                <a:gd name="T21" fmla="*/ 0 h 435"/>
                <a:gd name="T22" fmla="*/ 0 w 382"/>
                <a:gd name="T23" fmla="*/ 0 h 435"/>
                <a:gd name="T24" fmla="*/ 0 w 382"/>
                <a:gd name="T25" fmla="*/ 0 h 435"/>
                <a:gd name="T26" fmla="*/ 0 w 382"/>
                <a:gd name="T27" fmla="*/ 0 h 435"/>
                <a:gd name="T28" fmla="*/ 0 w 382"/>
                <a:gd name="T29" fmla="*/ 0 h 435"/>
                <a:gd name="T30" fmla="*/ 0 w 382"/>
                <a:gd name="T31" fmla="*/ 0 h 435"/>
                <a:gd name="T32" fmla="*/ 0 w 382"/>
                <a:gd name="T33" fmla="*/ 0 h 435"/>
                <a:gd name="T34" fmla="*/ 0 w 382"/>
                <a:gd name="T35" fmla="*/ 0 h 435"/>
                <a:gd name="T36" fmla="*/ 0 w 382"/>
                <a:gd name="T37" fmla="*/ 0 h 435"/>
                <a:gd name="T38" fmla="*/ 0 w 382"/>
                <a:gd name="T39" fmla="*/ 0 h 435"/>
                <a:gd name="T40" fmla="*/ 0 w 382"/>
                <a:gd name="T41" fmla="*/ 0 h 435"/>
                <a:gd name="T42" fmla="*/ 0 w 382"/>
                <a:gd name="T43" fmla="*/ 0 h 435"/>
                <a:gd name="T44" fmla="*/ 0 w 382"/>
                <a:gd name="T45" fmla="*/ 0 h 435"/>
                <a:gd name="T46" fmla="*/ 0 w 382"/>
                <a:gd name="T47" fmla="*/ 0 h 435"/>
                <a:gd name="T48" fmla="*/ 0 w 382"/>
                <a:gd name="T49" fmla="*/ 0 h 435"/>
                <a:gd name="T50" fmla="*/ 0 w 382"/>
                <a:gd name="T51" fmla="*/ 0 h 435"/>
                <a:gd name="T52" fmla="*/ 0 w 382"/>
                <a:gd name="T53" fmla="*/ 0 h 435"/>
                <a:gd name="T54" fmla="*/ 0 w 382"/>
                <a:gd name="T55" fmla="*/ 0 h 435"/>
                <a:gd name="T56" fmla="*/ 0 w 382"/>
                <a:gd name="T57" fmla="*/ 0 h 435"/>
                <a:gd name="T58" fmla="*/ 0 w 382"/>
                <a:gd name="T59" fmla="*/ 0 h 435"/>
                <a:gd name="T60" fmla="*/ 0 w 382"/>
                <a:gd name="T61" fmla="*/ 0 h 435"/>
                <a:gd name="T62" fmla="*/ 0 w 382"/>
                <a:gd name="T63" fmla="*/ 0 h 435"/>
                <a:gd name="T64" fmla="*/ 0 w 382"/>
                <a:gd name="T65" fmla="*/ 0 h 435"/>
                <a:gd name="T66" fmla="*/ 0 w 382"/>
                <a:gd name="T67" fmla="*/ 0 h 435"/>
                <a:gd name="T68" fmla="*/ 0 w 382"/>
                <a:gd name="T69" fmla="*/ 0 h 435"/>
                <a:gd name="T70" fmla="*/ 0 w 382"/>
                <a:gd name="T71" fmla="*/ 0 h 435"/>
                <a:gd name="T72" fmla="*/ 0 w 382"/>
                <a:gd name="T73" fmla="*/ 0 h 435"/>
                <a:gd name="T74" fmla="*/ 0 w 382"/>
                <a:gd name="T75" fmla="*/ 0 h 435"/>
                <a:gd name="T76" fmla="*/ 0 w 382"/>
                <a:gd name="T77" fmla="*/ 0 h 435"/>
                <a:gd name="T78" fmla="*/ 0 w 382"/>
                <a:gd name="T79" fmla="*/ 0 h 435"/>
                <a:gd name="T80" fmla="*/ 0 w 382"/>
                <a:gd name="T81" fmla="*/ 0 h 435"/>
                <a:gd name="T82" fmla="*/ 0 w 382"/>
                <a:gd name="T83" fmla="*/ 0 h 435"/>
                <a:gd name="T84" fmla="*/ 0 w 382"/>
                <a:gd name="T85" fmla="*/ 0 h 435"/>
                <a:gd name="T86" fmla="*/ 0 w 382"/>
                <a:gd name="T87" fmla="*/ 0 h 435"/>
                <a:gd name="T88" fmla="*/ 0 w 382"/>
                <a:gd name="T89" fmla="*/ 0 h 435"/>
                <a:gd name="T90" fmla="*/ 0 w 382"/>
                <a:gd name="T91" fmla="*/ 0 h 435"/>
                <a:gd name="T92" fmla="*/ 0 w 382"/>
                <a:gd name="T93" fmla="*/ 0 h 435"/>
                <a:gd name="T94" fmla="*/ 0 w 382"/>
                <a:gd name="T95" fmla="*/ 0 h 435"/>
                <a:gd name="T96" fmla="*/ 0 w 382"/>
                <a:gd name="T97" fmla="*/ 0 h 4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82"/>
                <a:gd name="T148" fmla="*/ 0 h 435"/>
                <a:gd name="T149" fmla="*/ 382 w 382"/>
                <a:gd name="T150" fmla="*/ 435 h 4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82" h="435">
                  <a:moveTo>
                    <a:pt x="382" y="14"/>
                  </a:moveTo>
                  <a:lnTo>
                    <a:pt x="355" y="23"/>
                  </a:lnTo>
                  <a:lnTo>
                    <a:pt x="329" y="34"/>
                  </a:lnTo>
                  <a:lnTo>
                    <a:pt x="302" y="44"/>
                  </a:lnTo>
                  <a:lnTo>
                    <a:pt x="277" y="54"/>
                  </a:lnTo>
                  <a:lnTo>
                    <a:pt x="254" y="66"/>
                  </a:lnTo>
                  <a:lnTo>
                    <a:pt x="230" y="81"/>
                  </a:lnTo>
                  <a:lnTo>
                    <a:pt x="209" y="97"/>
                  </a:lnTo>
                  <a:lnTo>
                    <a:pt x="189" y="116"/>
                  </a:lnTo>
                  <a:lnTo>
                    <a:pt x="186" y="182"/>
                  </a:lnTo>
                  <a:lnTo>
                    <a:pt x="186" y="247"/>
                  </a:lnTo>
                  <a:lnTo>
                    <a:pt x="184" y="312"/>
                  </a:lnTo>
                  <a:lnTo>
                    <a:pt x="174" y="375"/>
                  </a:lnTo>
                  <a:lnTo>
                    <a:pt x="156" y="384"/>
                  </a:lnTo>
                  <a:lnTo>
                    <a:pt x="137" y="393"/>
                  </a:lnTo>
                  <a:lnTo>
                    <a:pt x="118" y="401"/>
                  </a:lnTo>
                  <a:lnTo>
                    <a:pt x="99" y="409"/>
                  </a:lnTo>
                  <a:lnTo>
                    <a:pt x="78" y="418"/>
                  </a:lnTo>
                  <a:lnTo>
                    <a:pt x="59" y="425"/>
                  </a:lnTo>
                  <a:lnTo>
                    <a:pt x="40" y="431"/>
                  </a:lnTo>
                  <a:lnTo>
                    <a:pt x="22" y="435"/>
                  </a:lnTo>
                  <a:lnTo>
                    <a:pt x="17" y="363"/>
                  </a:lnTo>
                  <a:lnTo>
                    <a:pt x="11" y="265"/>
                  </a:lnTo>
                  <a:lnTo>
                    <a:pt x="5" y="179"/>
                  </a:lnTo>
                  <a:lnTo>
                    <a:pt x="3" y="144"/>
                  </a:lnTo>
                  <a:lnTo>
                    <a:pt x="0" y="132"/>
                  </a:lnTo>
                  <a:lnTo>
                    <a:pt x="0" y="119"/>
                  </a:lnTo>
                  <a:lnTo>
                    <a:pt x="2" y="106"/>
                  </a:lnTo>
                  <a:lnTo>
                    <a:pt x="6" y="94"/>
                  </a:lnTo>
                  <a:lnTo>
                    <a:pt x="12" y="82"/>
                  </a:lnTo>
                  <a:lnTo>
                    <a:pt x="21" y="72"/>
                  </a:lnTo>
                  <a:lnTo>
                    <a:pt x="30" y="64"/>
                  </a:lnTo>
                  <a:lnTo>
                    <a:pt x="42" y="59"/>
                  </a:lnTo>
                  <a:lnTo>
                    <a:pt x="61" y="48"/>
                  </a:lnTo>
                  <a:lnTo>
                    <a:pt x="81" y="39"/>
                  </a:lnTo>
                  <a:lnTo>
                    <a:pt x="103" y="32"/>
                  </a:lnTo>
                  <a:lnTo>
                    <a:pt x="124" y="25"/>
                  </a:lnTo>
                  <a:lnTo>
                    <a:pt x="146" y="19"/>
                  </a:lnTo>
                  <a:lnTo>
                    <a:pt x="168" y="13"/>
                  </a:lnTo>
                  <a:lnTo>
                    <a:pt x="192" y="8"/>
                  </a:lnTo>
                  <a:lnTo>
                    <a:pt x="214" y="4"/>
                  </a:lnTo>
                  <a:lnTo>
                    <a:pt x="236" y="1"/>
                  </a:lnTo>
                  <a:lnTo>
                    <a:pt x="258" y="0"/>
                  </a:lnTo>
                  <a:lnTo>
                    <a:pt x="280" y="0"/>
                  </a:lnTo>
                  <a:lnTo>
                    <a:pt x="302" y="0"/>
                  </a:lnTo>
                  <a:lnTo>
                    <a:pt x="323" y="3"/>
                  </a:lnTo>
                  <a:lnTo>
                    <a:pt x="343" y="4"/>
                  </a:lnTo>
                  <a:lnTo>
                    <a:pt x="363" y="8"/>
                  </a:lnTo>
                  <a:lnTo>
                    <a:pt x="382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2" name="Freeform 181"/>
            <p:cNvSpPr>
              <a:spLocks/>
            </p:cNvSpPr>
            <p:nvPr/>
          </p:nvSpPr>
          <p:spPr bwMode="auto">
            <a:xfrm>
              <a:off x="538" y="3486"/>
              <a:ext cx="109" cy="349"/>
            </a:xfrm>
            <a:custGeom>
              <a:avLst/>
              <a:gdLst>
                <a:gd name="T0" fmla="*/ 0 w 328"/>
                <a:gd name="T1" fmla="*/ 0 h 1048"/>
                <a:gd name="T2" fmla="*/ 0 w 328"/>
                <a:gd name="T3" fmla="*/ 0 h 1048"/>
                <a:gd name="T4" fmla="*/ 0 w 328"/>
                <a:gd name="T5" fmla="*/ 0 h 1048"/>
                <a:gd name="T6" fmla="*/ 0 w 328"/>
                <a:gd name="T7" fmla="*/ 0 h 1048"/>
                <a:gd name="T8" fmla="*/ 0 w 328"/>
                <a:gd name="T9" fmla="*/ 0 h 1048"/>
                <a:gd name="T10" fmla="*/ 0 w 328"/>
                <a:gd name="T11" fmla="*/ 0 h 1048"/>
                <a:gd name="T12" fmla="*/ 0 w 328"/>
                <a:gd name="T13" fmla="*/ 0 h 1048"/>
                <a:gd name="T14" fmla="*/ 0 w 328"/>
                <a:gd name="T15" fmla="*/ 0 h 1048"/>
                <a:gd name="T16" fmla="*/ 0 w 328"/>
                <a:gd name="T17" fmla="*/ 0 h 1048"/>
                <a:gd name="T18" fmla="*/ 0 w 328"/>
                <a:gd name="T19" fmla="*/ 0 h 1048"/>
                <a:gd name="T20" fmla="*/ 0 w 328"/>
                <a:gd name="T21" fmla="*/ 0 h 1048"/>
                <a:gd name="T22" fmla="*/ 0 w 328"/>
                <a:gd name="T23" fmla="*/ 0 h 1048"/>
                <a:gd name="T24" fmla="*/ 0 w 328"/>
                <a:gd name="T25" fmla="*/ 0 h 1048"/>
                <a:gd name="T26" fmla="*/ 0 w 328"/>
                <a:gd name="T27" fmla="*/ 0 h 1048"/>
                <a:gd name="T28" fmla="*/ 0 w 328"/>
                <a:gd name="T29" fmla="*/ 0 h 1048"/>
                <a:gd name="T30" fmla="*/ 0 w 328"/>
                <a:gd name="T31" fmla="*/ 0 h 1048"/>
                <a:gd name="T32" fmla="*/ 0 w 328"/>
                <a:gd name="T33" fmla="*/ 0 h 1048"/>
                <a:gd name="T34" fmla="*/ 0 w 328"/>
                <a:gd name="T35" fmla="*/ 0 h 1048"/>
                <a:gd name="T36" fmla="*/ 0 w 328"/>
                <a:gd name="T37" fmla="*/ 0 h 1048"/>
                <a:gd name="T38" fmla="*/ 0 w 328"/>
                <a:gd name="T39" fmla="*/ 0 h 1048"/>
                <a:gd name="T40" fmla="*/ 0 w 328"/>
                <a:gd name="T41" fmla="*/ 0 h 1048"/>
                <a:gd name="T42" fmla="*/ 0 w 328"/>
                <a:gd name="T43" fmla="*/ 0 h 1048"/>
                <a:gd name="T44" fmla="*/ 0 w 328"/>
                <a:gd name="T45" fmla="*/ 0 h 1048"/>
                <a:gd name="T46" fmla="*/ 0 w 328"/>
                <a:gd name="T47" fmla="*/ 0 h 1048"/>
                <a:gd name="T48" fmla="*/ 0 w 328"/>
                <a:gd name="T49" fmla="*/ 0 h 1048"/>
                <a:gd name="T50" fmla="*/ 0 w 328"/>
                <a:gd name="T51" fmla="*/ 0 h 1048"/>
                <a:gd name="T52" fmla="*/ 0 w 328"/>
                <a:gd name="T53" fmla="*/ 0 h 1048"/>
                <a:gd name="T54" fmla="*/ 0 w 328"/>
                <a:gd name="T55" fmla="*/ 0 h 1048"/>
                <a:gd name="T56" fmla="*/ 0 w 328"/>
                <a:gd name="T57" fmla="*/ 0 h 1048"/>
                <a:gd name="T58" fmla="*/ 0 w 328"/>
                <a:gd name="T59" fmla="*/ 0 h 1048"/>
                <a:gd name="T60" fmla="*/ 0 w 328"/>
                <a:gd name="T61" fmla="*/ 0 h 1048"/>
                <a:gd name="T62" fmla="*/ 0 w 328"/>
                <a:gd name="T63" fmla="*/ 0 h 1048"/>
                <a:gd name="T64" fmla="*/ 0 w 328"/>
                <a:gd name="T65" fmla="*/ 0 h 1048"/>
                <a:gd name="T66" fmla="*/ 0 w 328"/>
                <a:gd name="T67" fmla="*/ 0 h 1048"/>
                <a:gd name="T68" fmla="*/ 0 w 328"/>
                <a:gd name="T69" fmla="*/ 0 h 1048"/>
                <a:gd name="T70" fmla="*/ 0 w 328"/>
                <a:gd name="T71" fmla="*/ 0 h 1048"/>
                <a:gd name="T72" fmla="*/ 0 w 328"/>
                <a:gd name="T73" fmla="*/ 0 h 1048"/>
                <a:gd name="T74" fmla="*/ 0 w 328"/>
                <a:gd name="T75" fmla="*/ 0 h 1048"/>
                <a:gd name="T76" fmla="*/ 0 w 328"/>
                <a:gd name="T77" fmla="*/ 0 h 1048"/>
                <a:gd name="T78" fmla="*/ 0 w 328"/>
                <a:gd name="T79" fmla="*/ 0 h 1048"/>
                <a:gd name="T80" fmla="*/ 0 w 328"/>
                <a:gd name="T81" fmla="*/ 0 h 1048"/>
                <a:gd name="T82" fmla="*/ 0 w 328"/>
                <a:gd name="T83" fmla="*/ 0 h 104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28"/>
                <a:gd name="T127" fmla="*/ 0 h 1048"/>
                <a:gd name="T128" fmla="*/ 328 w 328"/>
                <a:gd name="T129" fmla="*/ 1048 h 104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28" h="1048">
                  <a:moveTo>
                    <a:pt x="328" y="957"/>
                  </a:moveTo>
                  <a:lnTo>
                    <a:pt x="311" y="964"/>
                  </a:lnTo>
                  <a:lnTo>
                    <a:pt x="293" y="971"/>
                  </a:lnTo>
                  <a:lnTo>
                    <a:pt x="272" y="979"/>
                  </a:lnTo>
                  <a:lnTo>
                    <a:pt x="250" y="986"/>
                  </a:lnTo>
                  <a:lnTo>
                    <a:pt x="228" y="994"/>
                  </a:lnTo>
                  <a:lnTo>
                    <a:pt x="205" y="1001"/>
                  </a:lnTo>
                  <a:lnTo>
                    <a:pt x="183" y="1008"/>
                  </a:lnTo>
                  <a:lnTo>
                    <a:pt x="159" y="1014"/>
                  </a:lnTo>
                  <a:lnTo>
                    <a:pt x="137" y="1022"/>
                  </a:lnTo>
                  <a:lnTo>
                    <a:pt x="116" y="1027"/>
                  </a:lnTo>
                  <a:lnTo>
                    <a:pt x="96" y="1032"/>
                  </a:lnTo>
                  <a:lnTo>
                    <a:pt x="78" y="1038"/>
                  </a:lnTo>
                  <a:lnTo>
                    <a:pt x="62" y="1041"/>
                  </a:lnTo>
                  <a:lnTo>
                    <a:pt x="49" y="1044"/>
                  </a:lnTo>
                  <a:lnTo>
                    <a:pt x="38" y="1047"/>
                  </a:lnTo>
                  <a:lnTo>
                    <a:pt x="31" y="1048"/>
                  </a:lnTo>
                  <a:lnTo>
                    <a:pt x="21" y="910"/>
                  </a:lnTo>
                  <a:lnTo>
                    <a:pt x="9" y="724"/>
                  </a:lnTo>
                  <a:lnTo>
                    <a:pt x="2" y="534"/>
                  </a:lnTo>
                  <a:lnTo>
                    <a:pt x="0" y="384"/>
                  </a:lnTo>
                  <a:lnTo>
                    <a:pt x="13" y="115"/>
                  </a:lnTo>
                  <a:lnTo>
                    <a:pt x="29" y="103"/>
                  </a:lnTo>
                  <a:lnTo>
                    <a:pt x="46" y="93"/>
                  </a:lnTo>
                  <a:lnTo>
                    <a:pt x="62" y="82"/>
                  </a:lnTo>
                  <a:lnTo>
                    <a:pt x="80" y="74"/>
                  </a:lnTo>
                  <a:lnTo>
                    <a:pt x="99" y="65"/>
                  </a:lnTo>
                  <a:lnTo>
                    <a:pt x="116" y="56"/>
                  </a:lnTo>
                  <a:lnTo>
                    <a:pt x="135" y="49"/>
                  </a:lnTo>
                  <a:lnTo>
                    <a:pt x="156" y="41"/>
                  </a:lnTo>
                  <a:lnTo>
                    <a:pt x="175" y="35"/>
                  </a:lnTo>
                  <a:lnTo>
                    <a:pt x="194" y="29"/>
                  </a:lnTo>
                  <a:lnTo>
                    <a:pt x="215" y="24"/>
                  </a:lnTo>
                  <a:lnTo>
                    <a:pt x="234" y="18"/>
                  </a:lnTo>
                  <a:lnTo>
                    <a:pt x="255" y="13"/>
                  </a:lnTo>
                  <a:lnTo>
                    <a:pt x="274" y="9"/>
                  </a:lnTo>
                  <a:lnTo>
                    <a:pt x="293" y="4"/>
                  </a:lnTo>
                  <a:lnTo>
                    <a:pt x="312" y="0"/>
                  </a:lnTo>
                  <a:lnTo>
                    <a:pt x="317" y="163"/>
                  </a:lnTo>
                  <a:lnTo>
                    <a:pt x="322" y="456"/>
                  </a:lnTo>
                  <a:lnTo>
                    <a:pt x="325" y="761"/>
                  </a:lnTo>
                  <a:lnTo>
                    <a:pt x="328" y="957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3" name="Freeform 182"/>
            <p:cNvSpPr>
              <a:spLocks/>
            </p:cNvSpPr>
            <p:nvPr/>
          </p:nvSpPr>
          <p:spPr bwMode="auto">
            <a:xfrm>
              <a:off x="908" y="3495"/>
              <a:ext cx="39" cy="44"/>
            </a:xfrm>
            <a:custGeom>
              <a:avLst/>
              <a:gdLst>
                <a:gd name="T0" fmla="*/ 0 w 118"/>
                <a:gd name="T1" fmla="*/ 0 h 131"/>
                <a:gd name="T2" fmla="*/ 0 w 118"/>
                <a:gd name="T3" fmla="*/ 0 h 131"/>
                <a:gd name="T4" fmla="*/ 0 w 118"/>
                <a:gd name="T5" fmla="*/ 0 h 131"/>
                <a:gd name="T6" fmla="*/ 0 w 118"/>
                <a:gd name="T7" fmla="*/ 0 h 131"/>
                <a:gd name="T8" fmla="*/ 0 w 118"/>
                <a:gd name="T9" fmla="*/ 0 h 131"/>
                <a:gd name="T10" fmla="*/ 0 w 118"/>
                <a:gd name="T11" fmla="*/ 0 h 131"/>
                <a:gd name="T12" fmla="*/ 0 w 118"/>
                <a:gd name="T13" fmla="*/ 0 h 131"/>
                <a:gd name="T14" fmla="*/ 0 w 118"/>
                <a:gd name="T15" fmla="*/ 0 h 131"/>
                <a:gd name="T16" fmla="*/ 0 w 118"/>
                <a:gd name="T17" fmla="*/ 0 h 131"/>
                <a:gd name="T18" fmla="*/ 0 w 118"/>
                <a:gd name="T19" fmla="*/ 0 h 131"/>
                <a:gd name="T20" fmla="*/ 0 w 118"/>
                <a:gd name="T21" fmla="*/ 0 h 131"/>
                <a:gd name="T22" fmla="*/ 0 w 118"/>
                <a:gd name="T23" fmla="*/ 0 h 131"/>
                <a:gd name="T24" fmla="*/ 0 w 118"/>
                <a:gd name="T25" fmla="*/ 0 h 131"/>
                <a:gd name="T26" fmla="*/ 0 w 118"/>
                <a:gd name="T27" fmla="*/ 0 h 131"/>
                <a:gd name="T28" fmla="*/ 0 w 118"/>
                <a:gd name="T29" fmla="*/ 0 h 131"/>
                <a:gd name="T30" fmla="*/ 0 w 118"/>
                <a:gd name="T31" fmla="*/ 0 h 131"/>
                <a:gd name="T32" fmla="*/ 0 w 118"/>
                <a:gd name="T33" fmla="*/ 0 h 131"/>
                <a:gd name="T34" fmla="*/ 0 w 118"/>
                <a:gd name="T35" fmla="*/ 0 h 131"/>
                <a:gd name="T36" fmla="*/ 0 w 118"/>
                <a:gd name="T37" fmla="*/ 0 h 131"/>
                <a:gd name="T38" fmla="*/ 0 w 118"/>
                <a:gd name="T39" fmla="*/ 0 h 131"/>
                <a:gd name="T40" fmla="*/ 0 w 118"/>
                <a:gd name="T41" fmla="*/ 0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31"/>
                <a:gd name="T65" fmla="*/ 118 w 118"/>
                <a:gd name="T66" fmla="*/ 131 h 13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31">
                  <a:moveTo>
                    <a:pt x="117" y="53"/>
                  </a:moveTo>
                  <a:lnTo>
                    <a:pt x="117" y="72"/>
                  </a:lnTo>
                  <a:lnTo>
                    <a:pt x="118" y="91"/>
                  </a:lnTo>
                  <a:lnTo>
                    <a:pt x="115" y="111"/>
                  </a:lnTo>
                  <a:lnTo>
                    <a:pt x="105" y="126"/>
                  </a:lnTo>
                  <a:lnTo>
                    <a:pt x="84" y="131"/>
                  </a:lnTo>
                  <a:lnTo>
                    <a:pt x="66" y="128"/>
                  </a:lnTo>
                  <a:lnTo>
                    <a:pt x="53" y="117"/>
                  </a:lnTo>
                  <a:lnTo>
                    <a:pt x="40" y="104"/>
                  </a:lnTo>
                  <a:lnTo>
                    <a:pt x="30" y="89"/>
                  </a:lnTo>
                  <a:lnTo>
                    <a:pt x="19" y="73"/>
                  </a:lnTo>
                  <a:lnTo>
                    <a:pt x="11" y="57"/>
                  </a:lnTo>
                  <a:lnTo>
                    <a:pt x="0" y="44"/>
                  </a:lnTo>
                  <a:lnTo>
                    <a:pt x="9" y="23"/>
                  </a:lnTo>
                  <a:lnTo>
                    <a:pt x="25" y="10"/>
                  </a:lnTo>
                  <a:lnTo>
                    <a:pt x="43" y="1"/>
                  </a:lnTo>
                  <a:lnTo>
                    <a:pt x="64" y="0"/>
                  </a:lnTo>
                  <a:lnTo>
                    <a:pt x="83" y="4"/>
                  </a:lnTo>
                  <a:lnTo>
                    <a:pt x="99" y="14"/>
                  </a:lnTo>
                  <a:lnTo>
                    <a:pt x="111" y="30"/>
                  </a:lnTo>
                  <a:lnTo>
                    <a:pt x="117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4" name="Freeform 183" descr="Алмазная решетка (контур)"/>
            <p:cNvSpPr>
              <a:spLocks/>
            </p:cNvSpPr>
            <p:nvPr/>
          </p:nvSpPr>
          <p:spPr bwMode="auto">
            <a:xfrm>
              <a:off x="871" y="3515"/>
              <a:ext cx="35" cy="40"/>
            </a:xfrm>
            <a:custGeom>
              <a:avLst/>
              <a:gdLst>
                <a:gd name="T0" fmla="*/ 0 w 103"/>
                <a:gd name="T1" fmla="*/ 0 h 119"/>
                <a:gd name="T2" fmla="*/ 0 w 103"/>
                <a:gd name="T3" fmla="*/ 0 h 119"/>
                <a:gd name="T4" fmla="*/ 0 w 103"/>
                <a:gd name="T5" fmla="*/ 0 h 119"/>
                <a:gd name="T6" fmla="*/ 0 w 103"/>
                <a:gd name="T7" fmla="*/ 0 h 119"/>
                <a:gd name="T8" fmla="*/ 0 w 103"/>
                <a:gd name="T9" fmla="*/ 0 h 119"/>
                <a:gd name="T10" fmla="*/ 0 w 103"/>
                <a:gd name="T11" fmla="*/ 0 h 119"/>
                <a:gd name="T12" fmla="*/ 0 w 103"/>
                <a:gd name="T13" fmla="*/ 0 h 119"/>
                <a:gd name="T14" fmla="*/ 0 w 103"/>
                <a:gd name="T15" fmla="*/ 0 h 119"/>
                <a:gd name="T16" fmla="*/ 0 w 103"/>
                <a:gd name="T17" fmla="*/ 0 h 119"/>
                <a:gd name="T18" fmla="*/ 0 w 103"/>
                <a:gd name="T19" fmla="*/ 0 h 119"/>
                <a:gd name="T20" fmla="*/ 0 w 103"/>
                <a:gd name="T21" fmla="*/ 0 h 119"/>
                <a:gd name="T22" fmla="*/ 0 w 103"/>
                <a:gd name="T23" fmla="*/ 0 h 119"/>
                <a:gd name="T24" fmla="*/ 0 w 103"/>
                <a:gd name="T25" fmla="*/ 0 h 119"/>
                <a:gd name="T26" fmla="*/ 0 w 103"/>
                <a:gd name="T27" fmla="*/ 0 h 119"/>
                <a:gd name="T28" fmla="*/ 0 w 103"/>
                <a:gd name="T29" fmla="*/ 0 h 119"/>
                <a:gd name="T30" fmla="*/ 0 w 103"/>
                <a:gd name="T31" fmla="*/ 0 h 119"/>
                <a:gd name="T32" fmla="*/ 0 w 103"/>
                <a:gd name="T33" fmla="*/ 0 h 119"/>
                <a:gd name="T34" fmla="*/ 0 w 103"/>
                <a:gd name="T35" fmla="*/ 0 h 119"/>
                <a:gd name="T36" fmla="*/ 0 w 103"/>
                <a:gd name="T37" fmla="*/ 0 h 119"/>
                <a:gd name="T38" fmla="*/ 0 w 103"/>
                <a:gd name="T39" fmla="*/ 0 h 119"/>
                <a:gd name="T40" fmla="*/ 0 w 103"/>
                <a:gd name="T41" fmla="*/ 0 h 119"/>
                <a:gd name="T42" fmla="*/ 0 w 103"/>
                <a:gd name="T43" fmla="*/ 0 h 119"/>
                <a:gd name="T44" fmla="*/ 0 w 103"/>
                <a:gd name="T45" fmla="*/ 0 h 119"/>
                <a:gd name="T46" fmla="*/ 0 w 103"/>
                <a:gd name="T47" fmla="*/ 0 h 119"/>
                <a:gd name="T48" fmla="*/ 0 w 103"/>
                <a:gd name="T49" fmla="*/ 0 h 119"/>
                <a:gd name="T50" fmla="*/ 0 w 103"/>
                <a:gd name="T51" fmla="*/ 0 h 119"/>
                <a:gd name="T52" fmla="*/ 0 w 103"/>
                <a:gd name="T53" fmla="*/ 0 h 119"/>
                <a:gd name="T54" fmla="*/ 0 w 103"/>
                <a:gd name="T55" fmla="*/ 0 h 119"/>
                <a:gd name="T56" fmla="*/ 0 w 103"/>
                <a:gd name="T57" fmla="*/ 0 h 11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03"/>
                <a:gd name="T88" fmla="*/ 0 h 119"/>
                <a:gd name="T89" fmla="*/ 103 w 103"/>
                <a:gd name="T90" fmla="*/ 119 h 11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03" h="119">
                  <a:moveTo>
                    <a:pt x="101" y="41"/>
                  </a:moveTo>
                  <a:lnTo>
                    <a:pt x="103" y="63"/>
                  </a:lnTo>
                  <a:lnTo>
                    <a:pt x="98" y="82"/>
                  </a:lnTo>
                  <a:lnTo>
                    <a:pt x="90" y="98"/>
                  </a:lnTo>
                  <a:lnTo>
                    <a:pt x="79" y="116"/>
                  </a:lnTo>
                  <a:lnTo>
                    <a:pt x="69" y="118"/>
                  </a:lnTo>
                  <a:lnTo>
                    <a:pt x="59" y="119"/>
                  </a:lnTo>
                  <a:lnTo>
                    <a:pt x="48" y="119"/>
                  </a:lnTo>
                  <a:lnTo>
                    <a:pt x="40" y="118"/>
                  </a:lnTo>
                  <a:lnTo>
                    <a:pt x="31" y="115"/>
                  </a:lnTo>
                  <a:lnTo>
                    <a:pt x="22" y="109"/>
                  </a:lnTo>
                  <a:lnTo>
                    <a:pt x="15" y="103"/>
                  </a:lnTo>
                  <a:lnTo>
                    <a:pt x="7" y="94"/>
                  </a:lnTo>
                  <a:lnTo>
                    <a:pt x="1" y="82"/>
                  </a:lnTo>
                  <a:lnTo>
                    <a:pt x="0" y="69"/>
                  </a:lnTo>
                  <a:lnTo>
                    <a:pt x="1" y="53"/>
                  </a:lnTo>
                  <a:lnTo>
                    <a:pt x="4" y="38"/>
                  </a:lnTo>
                  <a:lnTo>
                    <a:pt x="10" y="25"/>
                  </a:lnTo>
                  <a:lnTo>
                    <a:pt x="19" y="13"/>
                  </a:lnTo>
                  <a:lnTo>
                    <a:pt x="29" y="4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62" y="1"/>
                  </a:lnTo>
                  <a:lnTo>
                    <a:pt x="72" y="6"/>
                  </a:lnTo>
                  <a:lnTo>
                    <a:pt x="81" y="12"/>
                  </a:lnTo>
                  <a:lnTo>
                    <a:pt x="88" y="18"/>
                  </a:lnTo>
                  <a:lnTo>
                    <a:pt x="94" y="25"/>
                  </a:lnTo>
                  <a:lnTo>
                    <a:pt x="98" y="32"/>
                  </a:lnTo>
                  <a:lnTo>
                    <a:pt x="101" y="41"/>
                  </a:lnTo>
                  <a:close/>
                </a:path>
              </a:pathLst>
            </a:custGeom>
            <a:pattFill prst="openDmnd">
              <a:fgClr>
                <a:schemeClr val="accent1"/>
              </a:fgClr>
              <a:bgClr>
                <a:srgbClr val="FFFFFF"/>
              </a:bgClr>
            </a:patt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5" name="Freeform 184"/>
            <p:cNvSpPr>
              <a:spLocks/>
            </p:cNvSpPr>
            <p:nvPr/>
          </p:nvSpPr>
          <p:spPr bwMode="auto">
            <a:xfrm>
              <a:off x="563" y="3531"/>
              <a:ext cx="52" cy="116"/>
            </a:xfrm>
            <a:custGeom>
              <a:avLst/>
              <a:gdLst>
                <a:gd name="T0" fmla="*/ 0 w 156"/>
                <a:gd name="T1" fmla="*/ 0 h 350"/>
                <a:gd name="T2" fmla="*/ 0 w 156"/>
                <a:gd name="T3" fmla="*/ 0 h 350"/>
                <a:gd name="T4" fmla="*/ 0 w 156"/>
                <a:gd name="T5" fmla="*/ 0 h 350"/>
                <a:gd name="T6" fmla="*/ 0 w 156"/>
                <a:gd name="T7" fmla="*/ 0 h 350"/>
                <a:gd name="T8" fmla="*/ 0 w 156"/>
                <a:gd name="T9" fmla="*/ 0 h 350"/>
                <a:gd name="T10" fmla="*/ 0 w 156"/>
                <a:gd name="T11" fmla="*/ 0 h 350"/>
                <a:gd name="T12" fmla="*/ 0 w 156"/>
                <a:gd name="T13" fmla="*/ 0 h 350"/>
                <a:gd name="T14" fmla="*/ 0 w 156"/>
                <a:gd name="T15" fmla="*/ 0 h 350"/>
                <a:gd name="T16" fmla="*/ 0 w 156"/>
                <a:gd name="T17" fmla="*/ 0 h 350"/>
                <a:gd name="T18" fmla="*/ 0 w 156"/>
                <a:gd name="T19" fmla="*/ 0 h 350"/>
                <a:gd name="T20" fmla="*/ 0 w 156"/>
                <a:gd name="T21" fmla="*/ 0 h 350"/>
                <a:gd name="T22" fmla="*/ 0 w 156"/>
                <a:gd name="T23" fmla="*/ 0 h 350"/>
                <a:gd name="T24" fmla="*/ 0 w 156"/>
                <a:gd name="T25" fmla="*/ 0 h 350"/>
                <a:gd name="T26" fmla="*/ 0 w 156"/>
                <a:gd name="T27" fmla="*/ 0 h 350"/>
                <a:gd name="T28" fmla="*/ 0 w 156"/>
                <a:gd name="T29" fmla="*/ 0 h 350"/>
                <a:gd name="T30" fmla="*/ 0 w 156"/>
                <a:gd name="T31" fmla="*/ 0 h 350"/>
                <a:gd name="T32" fmla="*/ 0 w 156"/>
                <a:gd name="T33" fmla="*/ 0 h 350"/>
                <a:gd name="T34" fmla="*/ 0 w 156"/>
                <a:gd name="T35" fmla="*/ 0 h 350"/>
                <a:gd name="T36" fmla="*/ 0 w 156"/>
                <a:gd name="T37" fmla="*/ 0 h 350"/>
                <a:gd name="T38" fmla="*/ 0 w 156"/>
                <a:gd name="T39" fmla="*/ 0 h 350"/>
                <a:gd name="T40" fmla="*/ 0 w 156"/>
                <a:gd name="T41" fmla="*/ 0 h 350"/>
                <a:gd name="T42" fmla="*/ 0 w 156"/>
                <a:gd name="T43" fmla="*/ 0 h 350"/>
                <a:gd name="T44" fmla="*/ 0 w 156"/>
                <a:gd name="T45" fmla="*/ 0 h 350"/>
                <a:gd name="T46" fmla="*/ 0 w 156"/>
                <a:gd name="T47" fmla="*/ 0 h 350"/>
                <a:gd name="T48" fmla="*/ 0 w 156"/>
                <a:gd name="T49" fmla="*/ 0 h 3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6"/>
                <a:gd name="T76" fmla="*/ 0 h 350"/>
                <a:gd name="T77" fmla="*/ 156 w 156"/>
                <a:gd name="T78" fmla="*/ 350 h 3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6" h="350">
                  <a:moveTo>
                    <a:pt x="155" y="0"/>
                  </a:moveTo>
                  <a:lnTo>
                    <a:pt x="156" y="81"/>
                  </a:lnTo>
                  <a:lnTo>
                    <a:pt x="156" y="169"/>
                  </a:lnTo>
                  <a:lnTo>
                    <a:pt x="152" y="247"/>
                  </a:lnTo>
                  <a:lnTo>
                    <a:pt x="146" y="303"/>
                  </a:lnTo>
                  <a:lnTo>
                    <a:pt x="128" y="308"/>
                  </a:lnTo>
                  <a:lnTo>
                    <a:pt x="112" y="315"/>
                  </a:lnTo>
                  <a:lnTo>
                    <a:pt x="94" y="325"/>
                  </a:lnTo>
                  <a:lnTo>
                    <a:pt x="77" y="334"/>
                  </a:lnTo>
                  <a:lnTo>
                    <a:pt x="59" y="343"/>
                  </a:lnTo>
                  <a:lnTo>
                    <a:pt x="40" y="349"/>
                  </a:lnTo>
                  <a:lnTo>
                    <a:pt x="21" y="350"/>
                  </a:lnTo>
                  <a:lnTo>
                    <a:pt x="0" y="347"/>
                  </a:lnTo>
                  <a:lnTo>
                    <a:pt x="3" y="311"/>
                  </a:lnTo>
                  <a:lnTo>
                    <a:pt x="7" y="222"/>
                  </a:lnTo>
                  <a:lnTo>
                    <a:pt x="12" y="121"/>
                  </a:lnTo>
                  <a:lnTo>
                    <a:pt x="13" y="41"/>
                  </a:lnTo>
                  <a:lnTo>
                    <a:pt x="30" y="32"/>
                  </a:lnTo>
                  <a:lnTo>
                    <a:pt x="47" y="25"/>
                  </a:lnTo>
                  <a:lnTo>
                    <a:pt x="65" y="19"/>
                  </a:lnTo>
                  <a:lnTo>
                    <a:pt x="83" y="15"/>
                  </a:lnTo>
                  <a:lnTo>
                    <a:pt x="102" y="12"/>
                  </a:lnTo>
                  <a:lnTo>
                    <a:pt x="119" y="7"/>
                  </a:lnTo>
                  <a:lnTo>
                    <a:pt x="137" y="4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6" name="Freeform 185"/>
            <p:cNvSpPr>
              <a:spLocks/>
            </p:cNvSpPr>
            <p:nvPr/>
          </p:nvSpPr>
          <p:spPr bwMode="auto">
            <a:xfrm>
              <a:off x="810" y="3536"/>
              <a:ext cx="38" cy="36"/>
            </a:xfrm>
            <a:custGeom>
              <a:avLst/>
              <a:gdLst>
                <a:gd name="T0" fmla="*/ 0 w 114"/>
                <a:gd name="T1" fmla="*/ 0 h 108"/>
                <a:gd name="T2" fmla="*/ 0 w 114"/>
                <a:gd name="T3" fmla="*/ 0 h 108"/>
                <a:gd name="T4" fmla="*/ 0 w 114"/>
                <a:gd name="T5" fmla="*/ 0 h 108"/>
                <a:gd name="T6" fmla="*/ 0 w 114"/>
                <a:gd name="T7" fmla="*/ 0 h 108"/>
                <a:gd name="T8" fmla="*/ 0 w 114"/>
                <a:gd name="T9" fmla="*/ 0 h 108"/>
                <a:gd name="T10" fmla="*/ 0 w 114"/>
                <a:gd name="T11" fmla="*/ 0 h 108"/>
                <a:gd name="T12" fmla="*/ 0 w 114"/>
                <a:gd name="T13" fmla="*/ 0 h 108"/>
                <a:gd name="T14" fmla="*/ 0 w 114"/>
                <a:gd name="T15" fmla="*/ 0 h 108"/>
                <a:gd name="T16" fmla="*/ 0 w 114"/>
                <a:gd name="T17" fmla="*/ 0 h 108"/>
                <a:gd name="T18" fmla="*/ 0 w 114"/>
                <a:gd name="T19" fmla="*/ 0 h 108"/>
                <a:gd name="T20" fmla="*/ 0 w 114"/>
                <a:gd name="T21" fmla="*/ 0 h 108"/>
                <a:gd name="T22" fmla="*/ 0 w 114"/>
                <a:gd name="T23" fmla="*/ 0 h 108"/>
                <a:gd name="T24" fmla="*/ 0 w 114"/>
                <a:gd name="T25" fmla="*/ 0 h 108"/>
                <a:gd name="T26" fmla="*/ 0 w 114"/>
                <a:gd name="T27" fmla="*/ 0 h 108"/>
                <a:gd name="T28" fmla="*/ 0 w 114"/>
                <a:gd name="T29" fmla="*/ 0 h 108"/>
                <a:gd name="T30" fmla="*/ 0 w 114"/>
                <a:gd name="T31" fmla="*/ 0 h 108"/>
                <a:gd name="T32" fmla="*/ 0 w 114"/>
                <a:gd name="T33" fmla="*/ 0 h 108"/>
                <a:gd name="T34" fmla="*/ 0 w 114"/>
                <a:gd name="T35" fmla="*/ 0 h 108"/>
                <a:gd name="T36" fmla="*/ 0 w 114"/>
                <a:gd name="T37" fmla="*/ 0 h 1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4"/>
                <a:gd name="T58" fmla="*/ 0 h 108"/>
                <a:gd name="T59" fmla="*/ 114 w 114"/>
                <a:gd name="T60" fmla="*/ 108 h 10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4" h="108">
                  <a:moveTo>
                    <a:pt x="114" y="43"/>
                  </a:moveTo>
                  <a:lnTo>
                    <a:pt x="106" y="52"/>
                  </a:lnTo>
                  <a:lnTo>
                    <a:pt x="99" y="62"/>
                  </a:lnTo>
                  <a:lnTo>
                    <a:pt x="92" y="74"/>
                  </a:lnTo>
                  <a:lnTo>
                    <a:pt x="84" y="84"/>
                  </a:lnTo>
                  <a:lnTo>
                    <a:pt x="77" y="94"/>
                  </a:lnTo>
                  <a:lnTo>
                    <a:pt x="66" y="102"/>
                  </a:lnTo>
                  <a:lnTo>
                    <a:pt x="56" y="106"/>
                  </a:lnTo>
                  <a:lnTo>
                    <a:pt x="41" y="108"/>
                  </a:lnTo>
                  <a:lnTo>
                    <a:pt x="0" y="47"/>
                  </a:lnTo>
                  <a:lnTo>
                    <a:pt x="16" y="44"/>
                  </a:lnTo>
                  <a:lnTo>
                    <a:pt x="30" y="37"/>
                  </a:lnTo>
                  <a:lnTo>
                    <a:pt x="41" y="25"/>
                  </a:lnTo>
                  <a:lnTo>
                    <a:pt x="52" y="15"/>
                  </a:lnTo>
                  <a:lnTo>
                    <a:pt x="62" y="5"/>
                  </a:lnTo>
                  <a:lnTo>
                    <a:pt x="75" y="0"/>
                  </a:lnTo>
                  <a:lnTo>
                    <a:pt x="90" y="3"/>
                  </a:lnTo>
                  <a:lnTo>
                    <a:pt x="111" y="15"/>
                  </a:lnTo>
                  <a:lnTo>
                    <a:pt x="114" y="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7" name="Freeform 186"/>
            <p:cNvSpPr>
              <a:spLocks/>
            </p:cNvSpPr>
            <p:nvPr/>
          </p:nvSpPr>
          <p:spPr bwMode="auto">
            <a:xfrm>
              <a:off x="580" y="3548"/>
              <a:ext cx="26" cy="87"/>
            </a:xfrm>
            <a:custGeom>
              <a:avLst/>
              <a:gdLst>
                <a:gd name="T0" fmla="*/ 0 w 80"/>
                <a:gd name="T1" fmla="*/ 0 h 261"/>
                <a:gd name="T2" fmla="*/ 0 w 80"/>
                <a:gd name="T3" fmla="*/ 0 h 261"/>
                <a:gd name="T4" fmla="*/ 0 w 80"/>
                <a:gd name="T5" fmla="*/ 0 h 261"/>
                <a:gd name="T6" fmla="*/ 0 w 80"/>
                <a:gd name="T7" fmla="*/ 0 h 261"/>
                <a:gd name="T8" fmla="*/ 0 w 80"/>
                <a:gd name="T9" fmla="*/ 0 h 261"/>
                <a:gd name="T10" fmla="*/ 0 w 80"/>
                <a:gd name="T11" fmla="*/ 0 h 261"/>
                <a:gd name="T12" fmla="*/ 0 w 80"/>
                <a:gd name="T13" fmla="*/ 0 h 261"/>
                <a:gd name="T14" fmla="*/ 0 w 80"/>
                <a:gd name="T15" fmla="*/ 0 h 261"/>
                <a:gd name="T16" fmla="*/ 0 w 80"/>
                <a:gd name="T17" fmla="*/ 0 h 261"/>
                <a:gd name="T18" fmla="*/ 0 w 80"/>
                <a:gd name="T19" fmla="*/ 0 h 261"/>
                <a:gd name="T20" fmla="*/ 0 w 80"/>
                <a:gd name="T21" fmla="*/ 0 h 261"/>
                <a:gd name="T22" fmla="*/ 0 w 80"/>
                <a:gd name="T23" fmla="*/ 0 h 261"/>
                <a:gd name="T24" fmla="*/ 0 w 80"/>
                <a:gd name="T25" fmla="*/ 0 h 261"/>
                <a:gd name="T26" fmla="*/ 0 w 80"/>
                <a:gd name="T27" fmla="*/ 0 h 261"/>
                <a:gd name="T28" fmla="*/ 0 w 80"/>
                <a:gd name="T29" fmla="*/ 0 h 261"/>
                <a:gd name="T30" fmla="*/ 0 w 80"/>
                <a:gd name="T31" fmla="*/ 0 h 261"/>
                <a:gd name="T32" fmla="*/ 0 w 80"/>
                <a:gd name="T33" fmla="*/ 0 h 261"/>
                <a:gd name="T34" fmla="*/ 0 w 80"/>
                <a:gd name="T35" fmla="*/ 0 h 261"/>
                <a:gd name="T36" fmla="*/ 0 w 80"/>
                <a:gd name="T37" fmla="*/ 0 h 261"/>
                <a:gd name="T38" fmla="*/ 0 w 80"/>
                <a:gd name="T39" fmla="*/ 0 h 261"/>
                <a:gd name="T40" fmla="*/ 0 w 80"/>
                <a:gd name="T41" fmla="*/ 0 h 261"/>
                <a:gd name="T42" fmla="*/ 0 w 80"/>
                <a:gd name="T43" fmla="*/ 0 h 261"/>
                <a:gd name="T44" fmla="*/ 0 w 80"/>
                <a:gd name="T45" fmla="*/ 0 h 261"/>
                <a:gd name="T46" fmla="*/ 0 w 80"/>
                <a:gd name="T47" fmla="*/ 0 h 261"/>
                <a:gd name="T48" fmla="*/ 0 w 80"/>
                <a:gd name="T49" fmla="*/ 0 h 2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0"/>
                <a:gd name="T76" fmla="*/ 0 h 261"/>
                <a:gd name="T77" fmla="*/ 80 w 80"/>
                <a:gd name="T78" fmla="*/ 261 h 2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0" h="261">
                  <a:moveTo>
                    <a:pt x="80" y="12"/>
                  </a:moveTo>
                  <a:lnTo>
                    <a:pt x="69" y="59"/>
                  </a:lnTo>
                  <a:lnTo>
                    <a:pt x="66" y="117"/>
                  </a:lnTo>
                  <a:lnTo>
                    <a:pt x="68" y="177"/>
                  </a:lnTo>
                  <a:lnTo>
                    <a:pt x="68" y="233"/>
                  </a:lnTo>
                  <a:lnTo>
                    <a:pt x="61" y="239"/>
                  </a:lnTo>
                  <a:lnTo>
                    <a:pt x="52" y="245"/>
                  </a:lnTo>
                  <a:lnTo>
                    <a:pt x="43" y="251"/>
                  </a:lnTo>
                  <a:lnTo>
                    <a:pt x="33" y="255"/>
                  </a:lnTo>
                  <a:lnTo>
                    <a:pt x="24" y="258"/>
                  </a:lnTo>
                  <a:lnTo>
                    <a:pt x="15" y="261"/>
                  </a:lnTo>
                  <a:lnTo>
                    <a:pt x="8" y="260"/>
                  </a:lnTo>
                  <a:lnTo>
                    <a:pt x="2" y="255"/>
                  </a:lnTo>
                  <a:lnTo>
                    <a:pt x="0" y="224"/>
                  </a:lnTo>
                  <a:lnTo>
                    <a:pt x="0" y="152"/>
                  </a:lnTo>
                  <a:lnTo>
                    <a:pt x="0" y="73"/>
                  </a:lnTo>
                  <a:lnTo>
                    <a:pt x="6" y="15"/>
                  </a:lnTo>
                  <a:lnTo>
                    <a:pt x="13" y="14"/>
                  </a:lnTo>
                  <a:lnTo>
                    <a:pt x="24" y="9"/>
                  </a:lnTo>
                  <a:lnTo>
                    <a:pt x="34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4" y="0"/>
                  </a:lnTo>
                  <a:lnTo>
                    <a:pt x="72" y="5"/>
                  </a:lnTo>
                  <a:lnTo>
                    <a:pt x="8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8" name="Freeform 187"/>
            <p:cNvSpPr>
              <a:spLocks/>
            </p:cNvSpPr>
            <p:nvPr/>
          </p:nvSpPr>
          <p:spPr bwMode="auto">
            <a:xfrm>
              <a:off x="706" y="3549"/>
              <a:ext cx="85" cy="46"/>
            </a:xfrm>
            <a:custGeom>
              <a:avLst/>
              <a:gdLst>
                <a:gd name="T0" fmla="*/ 0 w 254"/>
                <a:gd name="T1" fmla="*/ 0 h 137"/>
                <a:gd name="T2" fmla="*/ 0 w 254"/>
                <a:gd name="T3" fmla="*/ 0 h 137"/>
                <a:gd name="T4" fmla="*/ 0 w 254"/>
                <a:gd name="T5" fmla="*/ 0 h 137"/>
                <a:gd name="T6" fmla="*/ 0 w 254"/>
                <a:gd name="T7" fmla="*/ 0 h 137"/>
                <a:gd name="T8" fmla="*/ 0 w 254"/>
                <a:gd name="T9" fmla="*/ 0 h 137"/>
                <a:gd name="T10" fmla="*/ 0 w 254"/>
                <a:gd name="T11" fmla="*/ 0 h 137"/>
                <a:gd name="T12" fmla="*/ 0 w 254"/>
                <a:gd name="T13" fmla="*/ 0 h 137"/>
                <a:gd name="T14" fmla="*/ 0 w 254"/>
                <a:gd name="T15" fmla="*/ 0 h 137"/>
                <a:gd name="T16" fmla="*/ 0 w 254"/>
                <a:gd name="T17" fmla="*/ 0 h 137"/>
                <a:gd name="T18" fmla="*/ 0 w 254"/>
                <a:gd name="T19" fmla="*/ 0 h 137"/>
                <a:gd name="T20" fmla="*/ 0 w 254"/>
                <a:gd name="T21" fmla="*/ 0 h 137"/>
                <a:gd name="T22" fmla="*/ 0 w 254"/>
                <a:gd name="T23" fmla="*/ 0 h 137"/>
                <a:gd name="T24" fmla="*/ 0 w 254"/>
                <a:gd name="T25" fmla="*/ 0 h 137"/>
                <a:gd name="T26" fmla="*/ 0 w 254"/>
                <a:gd name="T27" fmla="*/ 0 h 137"/>
                <a:gd name="T28" fmla="*/ 0 w 254"/>
                <a:gd name="T29" fmla="*/ 0 h 137"/>
                <a:gd name="T30" fmla="*/ 0 w 254"/>
                <a:gd name="T31" fmla="*/ 0 h 137"/>
                <a:gd name="T32" fmla="*/ 0 w 254"/>
                <a:gd name="T33" fmla="*/ 0 h 137"/>
                <a:gd name="T34" fmla="*/ 0 w 254"/>
                <a:gd name="T35" fmla="*/ 0 h 137"/>
                <a:gd name="T36" fmla="*/ 0 w 254"/>
                <a:gd name="T37" fmla="*/ 0 h 137"/>
                <a:gd name="T38" fmla="*/ 0 w 254"/>
                <a:gd name="T39" fmla="*/ 0 h 137"/>
                <a:gd name="T40" fmla="*/ 0 w 254"/>
                <a:gd name="T41" fmla="*/ 0 h 137"/>
                <a:gd name="T42" fmla="*/ 0 w 254"/>
                <a:gd name="T43" fmla="*/ 0 h 137"/>
                <a:gd name="T44" fmla="*/ 0 w 254"/>
                <a:gd name="T45" fmla="*/ 0 h 13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54"/>
                <a:gd name="T70" fmla="*/ 0 h 137"/>
                <a:gd name="T71" fmla="*/ 254 w 254"/>
                <a:gd name="T72" fmla="*/ 137 h 13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54" h="137">
                  <a:moveTo>
                    <a:pt x="254" y="50"/>
                  </a:moveTo>
                  <a:lnTo>
                    <a:pt x="247" y="100"/>
                  </a:lnTo>
                  <a:lnTo>
                    <a:pt x="1" y="137"/>
                  </a:lnTo>
                  <a:lnTo>
                    <a:pt x="0" y="109"/>
                  </a:lnTo>
                  <a:lnTo>
                    <a:pt x="5" y="82"/>
                  </a:lnTo>
                  <a:lnTo>
                    <a:pt x="13" y="53"/>
                  </a:lnTo>
                  <a:lnTo>
                    <a:pt x="22" y="21"/>
                  </a:lnTo>
                  <a:lnTo>
                    <a:pt x="39" y="19"/>
                  </a:lnTo>
                  <a:lnTo>
                    <a:pt x="54" y="18"/>
                  </a:lnTo>
                  <a:lnTo>
                    <a:pt x="66" y="15"/>
                  </a:lnTo>
                  <a:lnTo>
                    <a:pt x="78" y="12"/>
                  </a:lnTo>
                  <a:lnTo>
                    <a:pt x="89" y="7"/>
                  </a:lnTo>
                  <a:lnTo>
                    <a:pt x="100" y="4"/>
                  </a:lnTo>
                  <a:lnTo>
                    <a:pt x="111" y="1"/>
                  </a:lnTo>
                  <a:lnTo>
                    <a:pt x="125" y="0"/>
                  </a:lnTo>
                  <a:lnTo>
                    <a:pt x="150" y="15"/>
                  </a:lnTo>
                  <a:lnTo>
                    <a:pt x="172" y="25"/>
                  </a:lnTo>
                  <a:lnTo>
                    <a:pt x="192" y="31"/>
                  </a:lnTo>
                  <a:lnTo>
                    <a:pt x="209" y="35"/>
                  </a:lnTo>
                  <a:lnTo>
                    <a:pt x="223" y="38"/>
                  </a:lnTo>
                  <a:lnTo>
                    <a:pt x="237" y="41"/>
                  </a:lnTo>
                  <a:lnTo>
                    <a:pt x="245" y="44"/>
                  </a:lnTo>
                  <a:lnTo>
                    <a:pt x="25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39" name="Freeform 188"/>
            <p:cNvSpPr>
              <a:spLocks/>
            </p:cNvSpPr>
            <p:nvPr/>
          </p:nvSpPr>
          <p:spPr bwMode="auto">
            <a:xfrm>
              <a:off x="910" y="3552"/>
              <a:ext cx="29" cy="26"/>
            </a:xfrm>
            <a:custGeom>
              <a:avLst/>
              <a:gdLst>
                <a:gd name="T0" fmla="*/ 0 w 88"/>
                <a:gd name="T1" fmla="*/ 0 h 80"/>
                <a:gd name="T2" fmla="*/ 0 w 88"/>
                <a:gd name="T3" fmla="*/ 0 h 80"/>
                <a:gd name="T4" fmla="*/ 0 w 88"/>
                <a:gd name="T5" fmla="*/ 0 h 80"/>
                <a:gd name="T6" fmla="*/ 0 w 88"/>
                <a:gd name="T7" fmla="*/ 0 h 80"/>
                <a:gd name="T8" fmla="*/ 0 w 88"/>
                <a:gd name="T9" fmla="*/ 0 h 80"/>
                <a:gd name="T10" fmla="*/ 0 w 88"/>
                <a:gd name="T11" fmla="*/ 0 h 80"/>
                <a:gd name="T12" fmla="*/ 0 w 88"/>
                <a:gd name="T13" fmla="*/ 0 h 80"/>
                <a:gd name="T14" fmla="*/ 0 w 88"/>
                <a:gd name="T15" fmla="*/ 0 h 80"/>
                <a:gd name="T16" fmla="*/ 0 w 88"/>
                <a:gd name="T17" fmla="*/ 0 h 80"/>
                <a:gd name="T18" fmla="*/ 0 w 88"/>
                <a:gd name="T19" fmla="*/ 0 h 80"/>
                <a:gd name="T20" fmla="*/ 0 w 88"/>
                <a:gd name="T21" fmla="*/ 0 h 80"/>
                <a:gd name="T22" fmla="*/ 0 w 88"/>
                <a:gd name="T23" fmla="*/ 0 h 80"/>
                <a:gd name="T24" fmla="*/ 0 w 88"/>
                <a:gd name="T25" fmla="*/ 0 h 80"/>
                <a:gd name="T26" fmla="*/ 0 w 88"/>
                <a:gd name="T27" fmla="*/ 0 h 80"/>
                <a:gd name="T28" fmla="*/ 0 w 88"/>
                <a:gd name="T29" fmla="*/ 0 h 80"/>
                <a:gd name="T30" fmla="*/ 0 w 88"/>
                <a:gd name="T31" fmla="*/ 0 h 80"/>
                <a:gd name="T32" fmla="*/ 0 w 88"/>
                <a:gd name="T33" fmla="*/ 0 h 80"/>
                <a:gd name="T34" fmla="*/ 0 w 88"/>
                <a:gd name="T35" fmla="*/ 0 h 80"/>
                <a:gd name="T36" fmla="*/ 0 w 88"/>
                <a:gd name="T37" fmla="*/ 0 h 80"/>
                <a:gd name="T38" fmla="*/ 0 w 88"/>
                <a:gd name="T39" fmla="*/ 0 h 80"/>
                <a:gd name="T40" fmla="*/ 0 w 88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8"/>
                <a:gd name="T64" fmla="*/ 0 h 80"/>
                <a:gd name="T65" fmla="*/ 88 w 88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8" h="80">
                  <a:moveTo>
                    <a:pt x="88" y="3"/>
                  </a:moveTo>
                  <a:lnTo>
                    <a:pt x="84" y="14"/>
                  </a:lnTo>
                  <a:lnTo>
                    <a:pt x="80" y="25"/>
                  </a:lnTo>
                  <a:lnTo>
                    <a:pt x="75" y="37"/>
                  </a:lnTo>
                  <a:lnTo>
                    <a:pt x="69" y="49"/>
                  </a:lnTo>
                  <a:lnTo>
                    <a:pt x="63" y="59"/>
                  </a:lnTo>
                  <a:lnTo>
                    <a:pt x="56" y="68"/>
                  </a:lnTo>
                  <a:lnTo>
                    <a:pt x="49" y="75"/>
                  </a:lnTo>
                  <a:lnTo>
                    <a:pt x="38" y="80"/>
                  </a:lnTo>
                  <a:lnTo>
                    <a:pt x="21" y="77"/>
                  </a:lnTo>
                  <a:lnTo>
                    <a:pt x="12" y="62"/>
                  </a:lnTo>
                  <a:lnTo>
                    <a:pt x="6" y="46"/>
                  </a:lnTo>
                  <a:lnTo>
                    <a:pt x="0" y="34"/>
                  </a:lnTo>
                  <a:lnTo>
                    <a:pt x="5" y="21"/>
                  </a:lnTo>
                  <a:lnTo>
                    <a:pt x="13" y="12"/>
                  </a:lnTo>
                  <a:lnTo>
                    <a:pt x="24" y="6"/>
                  </a:lnTo>
                  <a:lnTo>
                    <a:pt x="35" y="2"/>
                  </a:lnTo>
                  <a:lnTo>
                    <a:pt x="49" y="0"/>
                  </a:lnTo>
                  <a:lnTo>
                    <a:pt x="62" y="0"/>
                  </a:lnTo>
                  <a:lnTo>
                    <a:pt x="77" y="0"/>
                  </a:lnTo>
                  <a:lnTo>
                    <a:pt x="8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0" name="Freeform 189"/>
            <p:cNvSpPr>
              <a:spLocks/>
            </p:cNvSpPr>
            <p:nvPr/>
          </p:nvSpPr>
          <p:spPr bwMode="auto">
            <a:xfrm>
              <a:off x="846" y="3564"/>
              <a:ext cx="59" cy="153"/>
            </a:xfrm>
            <a:custGeom>
              <a:avLst/>
              <a:gdLst>
                <a:gd name="T0" fmla="*/ 0 w 176"/>
                <a:gd name="T1" fmla="*/ 0 h 460"/>
                <a:gd name="T2" fmla="*/ 0 w 176"/>
                <a:gd name="T3" fmla="*/ 0 h 460"/>
                <a:gd name="T4" fmla="*/ 0 w 176"/>
                <a:gd name="T5" fmla="*/ 0 h 460"/>
                <a:gd name="T6" fmla="*/ 0 w 176"/>
                <a:gd name="T7" fmla="*/ 0 h 460"/>
                <a:gd name="T8" fmla="*/ 0 w 176"/>
                <a:gd name="T9" fmla="*/ 0 h 460"/>
                <a:gd name="T10" fmla="*/ 0 w 176"/>
                <a:gd name="T11" fmla="*/ 0 h 460"/>
                <a:gd name="T12" fmla="*/ 0 w 176"/>
                <a:gd name="T13" fmla="*/ 0 h 460"/>
                <a:gd name="T14" fmla="*/ 0 w 176"/>
                <a:gd name="T15" fmla="*/ 0 h 460"/>
                <a:gd name="T16" fmla="*/ 0 w 176"/>
                <a:gd name="T17" fmla="*/ 0 h 460"/>
                <a:gd name="T18" fmla="*/ 0 w 176"/>
                <a:gd name="T19" fmla="*/ 0 h 460"/>
                <a:gd name="T20" fmla="*/ 0 w 176"/>
                <a:gd name="T21" fmla="*/ 0 h 460"/>
                <a:gd name="T22" fmla="*/ 0 w 176"/>
                <a:gd name="T23" fmla="*/ 0 h 460"/>
                <a:gd name="T24" fmla="*/ 0 w 176"/>
                <a:gd name="T25" fmla="*/ 0 h 460"/>
                <a:gd name="T26" fmla="*/ 0 w 176"/>
                <a:gd name="T27" fmla="*/ 0 h 460"/>
                <a:gd name="T28" fmla="*/ 0 w 176"/>
                <a:gd name="T29" fmla="*/ 0 h 460"/>
                <a:gd name="T30" fmla="*/ 0 w 176"/>
                <a:gd name="T31" fmla="*/ 0 h 460"/>
                <a:gd name="T32" fmla="*/ 0 w 176"/>
                <a:gd name="T33" fmla="*/ 0 h 460"/>
                <a:gd name="T34" fmla="*/ 0 w 176"/>
                <a:gd name="T35" fmla="*/ 0 h 460"/>
                <a:gd name="T36" fmla="*/ 0 w 176"/>
                <a:gd name="T37" fmla="*/ 0 h 460"/>
                <a:gd name="T38" fmla="*/ 0 w 176"/>
                <a:gd name="T39" fmla="*/ 0 h 460"/>
                <a:gd name="T40" fmla="*/ 0 w 176"/>
                <a:gd name="T41" fmla="*/ 0 h 460"/>
                <a:gd name="T42" fmla="*/ 0 w 176"/>
                <a:gd name="T43" fmla="*/ 0 h 460"/>
                <a:gd name="T44" fmla="*/ 0 w 176"/>
                <a:gd name="T45" fmla="*/ 0 h 460"/>
                <a:gd name="T46" fmla="*/ 0 w 176"/>
                <a:gd name="T47" fmla="*/ 0 h 460"/>
                <a:gd name="T48" fmla="*/ 0 w 176"/>
                <a:gd name="T49" fmla="*/ 0 h 460"/>
                <a:gd name="T50" fmla="*/ 0 w 176"/>
                <a:gd name="T51" fmla="*/ 0 h 460"/>
                <a:gd name="T52" fmla="*/ 0 w 176"/>
                <a:gd name="T53" fmla="*/ 0 h 460"/>
                <a:gd name="T54" fmla="*/ 0 w 176"/>
                <a:gd name="T55" fmla="*/ 0 h 460"/>
                <a:gd name="T56" fmla="*/ 0 w 176"/>
                <a:gd name="T57" fmla="*/ 0 h 460"/>
                <a:gd name="T58" fmla="*/ 0 w 176"/>
                <a:gd name="T59" fmla="*/ 0 h 4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6"/>
                <a:gd name="T91" fmla="*/ 0 h 460"/>
                <a:gd name="T92" fmla="*/ 176 w 176"/>
                <a:gd name="T93" fmla="*/ 460 h 46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6" h="460">
                  <a:moveTo>
                    <a:pt x="176" y="82"/>
                  </a:moveTo>
                  <a:lnTo>
                    <a:pt x="175" y="113"/>
                  </a:lnTo>
                  <a:lnTo>
                    <a:pt x="169" y="189"/>
                  </a:lnTo>
                  <a:lnTo>
                    <a:pt x="157" y="292"/>
                  </a:lnTo>
                  <a:lnTo>
                    <a:pt x="138" y="403"/>
                  </a:lnTo>
                  <a:lnTo>
                    <a:pt x="123" y="413"/>
                  </a:lnTo>
                  <a:lnTo>
                    <a:pt x="107" y="423"/>
                  </a:lnTo>
                  <a:lnTo>
                    <a:pt x="91" y="432"/>
                  </a:lnTo>
                  <a:lnTo>
                    <a:pt x="73" y="440"/>
                  </a:lnTo>
                  <a:lnTo>
                    <a:pt x="56" y="447"/>
                  </a:lnTo>
                  <a:lnTo>
                    <a:pt x="37" y="453"/>
                  </a:lnTo>
                  <a:lnTo>
                    <a:pt x="19" y="457"/>
                  </a:lnTo>
                  <a:lnTo>
                    <a:pt x="0" y="460"/>
                  </a:lnTo>
                  <a:lnTo>
                    <a:pt x="3" y="451"/>
                  </a:lnTo>
                  <a:lnTo>
                    <a:pt x="9" y="425"/>
                  </a:lnTo>
                  <a:lnTo>
                    <a:pt x="19" y="382"/>
                  </a:lnTo>
                  <a:lnTo>
                    <a:pt x="29" y="328"/>
                  </a:lnTo>
                  <a:lnTo>
                    <a:pt x="41" y="262"/>
                  </a:lnTo>
                  <a:lnTo>
                    <a:pt x="50" y="187"/>
                  </a:lnTo>
                  <a:lnTo>
                    <a:pt x="57" y="106"/>
                  </a:lnTo>
                  <a:lnTo>
                    <a:pt x="60" y="19"/>
                  </a:lnTo>
                  <a:lnTo>
                    <a:pt x="70" y="10"/>
                  </a:lnTo>
                  <a:lnTo>
                    <a:pt x="82" y="4"/>
                  </a:lnTo>
                  <a:lnTo>
                    <a:pt x="94" y="1"/>
                  </a:lnTo>
                  <a:lnTo>
                    <a:pt x="106" y="0"/>
                  </a:lnTo>
                  <a:lnTo>
                    <a:pt x="119" y="0"/>
                  </a:lnTo>
                  <a:lnTo>
                    <a:pt x="132" y="3"/>
                  </a:lnTo>
                  <a:lnTo>
                    <a:pt x="145" y="4"/>
                  </a:lnTo>
                  <a:lnTo>
                    <a:pt x="160" y="7"/>
                  </a:lnTo>
                  <a:lnTo>
                    <a:pt x="176" y="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1" name="Freeform 190"/>
            <p:cNvSpPr>
              <a:spLocks/>
            </p:cNvSpPr>
            <p:nvPr/>
          </p:nvSpPr>
          <p:spPr bwMode="auto">
            <a:xfrm>
              <a:off x="846" y="3572"/>
              <a:ext cx="13" cy="17"/>
            </a:xfrm>
            <a:custGeom>
              <a:avLst/>
              <a:gdLst>
                <a:gd name="T0" fmla="*/ 0 w 38"/>
                <a:gd name="T1" fmla="*/ 0 h 50"/>
                <a:gd name="T2" fmla="*/ 0 w 38"/>
                <a:gd name="T3" fmla="*/ 0 h 50"/>
                <a:gd name="T4" fmla="*/ 0 w 38"/>
                <a:gd name="T5" fmla="*/ 0 h 50"/>
                <a:gd name="T6" fmla="*/ 0 w 38"/>
                <a:gd name="T7" fmla="*/ 0 h 50"/>
                <a:gd name="T8" fmla="*/ 0 w 38"/>
                <a:gd name="T9" fmla="*/ 0 h 50"/>
                <a:gd name="T10" fmla="*/ 0 w 38"/>
                <a:gd name="T11" fmla="*/ 0 h 50"/>
                <a:gd name="T12" fmla="*/ 0 w 38"/>
                <a:gd name="T13" fmla="*/ 0 h 50"/>
                <a:gd name="T14" fmla="*/ 0 w 38"/>
                <a:gd name="T15" fmla="*/ 0 h 50"/>
                <a:gd name="T16" fmla="*/ 0 w 38"/>
                <a:gd name="T17" fmla="*/ 0 h 50"/>
                <a:gd name="T18" fmla="*/ 0 w 38"/>
                <a:gd name="T19" fmla="*/ 0 h 5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50"/>
                <a:gd name="T32" fmla="*/ 38 w 38"/>
                <a:gd name="T33" fmla="*/ 50 h 5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50">
                  <a:moveTo>
                    <a:pt x="25" y="46"/>
                  </a:moveTo>
                  <a:lnTo>
                    <a:pt x="16" y="50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9" y="21"/>
                  </a:lnTo>
                  <a:lnTo>
                    <a:pt x="16" y="7"/>
                  </a:lnTo>
                  <a:lnTo>
                    <a:pt x="26" y="0"/>
                  </a:lnTo>
                  <a:lnTo>
                    <a:pt x="38" y="9"/>
                  </a:lnTo>
                  <a:lnTo>
                    <a:pt x="25" y="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2" name="Freeform 191"/>
            <p:cNvSpPr>
              <a:spLocks/>
            </p:cNvSpPr>
            <p:nvPr/>
          </p:nvSpPr>
          <p:spPr bwMode="auto">
            <a:xfrm>
              <a:off x="676" y="3590"/>
              <a:ext cx="172" cy="195"/>
            </a:xfrm>
            <a:custGeom>
              <a:avLst/>
              <a:gdLst>
                <a:gd name="T0" fmla="*/ 0 w 515"/>
                <a:gd name="T1" fmla="*/ 0 h 586"/>
                <a:gd name="T2" fmla="*/ 0 w 515"/>
                <a:gd name="T3" fmla="*/ 0 h 586"/>
                <a:gd name="T4" fmla="*/ 0 w 515"/>
                <a:gd name="T5" fmla="*/ 0 h 586"/>
                <a:gd name="T6" fmla="*/ 0 w 515"/>
                <a:gd name="T7" fmla="*/ 0 h 586"/>
                <a:gd name="T8" fmla="*/ 0 w 515"/>
                <a:gd name="T9" fmla="*/ 0 h 586"/>
                <a:gd name="T10" fmla="*/ 0 w 515"/>
                <a:gd name="T11" fmla="*/ 0 h 586"/>
                <a:gd name="T12" fmla="*/ 0 w 515"/>
                <a:gd name="T13" fmla="*/ 0 h 586"/>
                <a:gd name="T14" fmla="*/ 0 w 515"/>
                <a:gd name="T15" fmla="*/ 0 h 586"/>
                <a:gd name="T16" fmla="*/ 0 w 515"/>
                <a:gd name="T17" fmla="*/ 0 h 586"/>
                <a:gd name="T18" fmla="*/ 0 w 515"/>
                <a:gd name="T19" fmla="*/ 0 h 586"/>
                <a:gd name="T20" fmla="*/ 0 w 515"/>
                <a:gd name="T21" fmla="*/ 0 h 586"/>
                <a:gd name="T22" fmla="*/ 0 w 515"/>
                <a:gd name="T23" fmla="*/ 0 h 586"/>
                <a:gd name="T24" fmla="*/ 0 w 515"/>
                <a:gd name="T25" fmla="*/ 0 h 586"/>
                <a:gd name="T26" fmla="*/ 0 w 515"/>
                <a:gd name="T27" fmla="*/ 0 h 586"/>
                <a:gd name="T28" fmla="*/ 0 w 515"/>
                <a:gd name="T29" fmla="*/ 0 h 586"/>
                <a:gd name="T30" fmla="*/ 0 w 515"/>
                <a:gd name="T31" fmla="*/ 0 h 586"/>
                <a:gd name="T32" fmla="*/ 0 w 515"/>
                <a:gd name="T33" fmla="*/ 0 h 586"/>
                <a:gd name="T34" fmla="*/ 0 w 515"/>
                <a:gd name="T35" fmla="*/ 0 h 586"/>
                <a:gd name="T36" fmla="*/ 0 w 515"/>
                <a:gd name="T37" fmla="*/ 0 h 586"/>
                <a:gd name="T38" fmla="*/ 0 w 515"/>
                <a:gd name="T39" fmla="*/ 0 h 586"/>
                <a:gd name="T40" fmla="*/ 0 w 515"/>
                <a:gd name="T41" fmla="*/ 0 h 586"/>
                <a:gd name="T42" fmla="*/ 0 w 515"/>
                <a:gd name="T43" fmla="*/ 0 h 586"/>
                <a:gd name="T44" fmla="*/ 0 w 515"/>
                <a:gd name="T45" fmla="*/ 0 h 586"/>
                <a:gd name="T46" fmla="*/ 0 w 515"/>
                <a:gd name="T47" fmla="*/ 0 h 586"/>
                <a:gd name="T48" fmla="*/ 0 w 515"/>
                <a:gd name="T49" fmla="*/ 0 h 586"/>
                <a:gd name="T50" fmla="*/ 0 w 515"/>
                <a:gd name="T51" fmla="*/ 0 h 586"/>
                <a:gd name="T52" fmla="*/ 0 w 515"/>
                <a:gd name="T53" fmla="*/ 0 h 586"/>
                <a:gd name="T54" fmla="*/ 0 w 515"/>
                <a:gd name="T55" fmla="*/ 0 h 586"/>
                <a:gd name="T56" fmla="*/ 0 w 515"/>
                <a:gd name="T57" fmla="*/ 0 h 586"/>
                <a:gd name="T58" fmla="*/ 0 w 515"/>
                <a:gd name="T59" fmla="*/ 0 h 586"/>
                <a:gd name="T60" fmla="*/ 0 w 515"/>
                <a:gd name="T61" fmla="*/ 0 h 586"/>
                <a:gd name="T62" fmla="*/ 0 w 515"/>
                <a:gd name="T63" fmla="*/ 0 h 586"/>
                <a:gd name="T64" fmla="*/ 0 w 515"/>
                <a:gd name="T65" fmla="*/ 0 h 586"/>
                <a:gd name="T66" fmla="*/ 0 w 515"/>
                <a:gd name="T67" fmla="*/ 0 h 586"/>
                <a:gd name="T68" fmla="*/ 0 w 515"/>
                <a:gd name="T69" fmla="*/ 0 h 586"/>
                <a:gd name="T70" fmla="*/ 0 w 515"/>
                <a:gd name="T71" fmla="*/ 0 h 586"/>
                <a:gd name="T72" fmla="*/ 0 w 515"/>
                <a:gd name="T73" fmla="*/ 0 h 586"/>
                <a:gd name="T74" fmla="*/ 0 w 515"/>
                <a:gd name="T75" fmla="*/ 0 h 586"/>
                <a:gd name="T76" fmla="*/ 0 w 515"/>
                <a:gd name="T77" fmla="*/ 0 h 586"/>
                <a:gd name="T78" fmla="*/ 0 w 515"/>
                <a:gd name="T79" fmla="*/ 0 h 586"/>
                <a:gd name="T80" fmla="*/ 0 w 515"/>
                <a:gd name="T81" fmla="*/ 0 h 586"/>
                <a:gd name="T82" fmla="*/ 0 w 515"/>
                <a:gd name="T83" fmla="*/ 0 h 586"/>
                <a:gd name="T84" fmla="*/ 0 w 515"/>
                <a:gd name="T85" fmla="*/ 0 h 586"/>
                <a:gd name="T86" fmla="*/ 0 w 515"/>
                <a:gd name="T87" fmla="*/ 0 h 586"/>
                <a:gd name="T88" fmla="*/ 0 w 515"/>
                <a:gd name="T89" fmla="*/ 0 h 586"/>
                <a:gd name="T90" fmla="*/ 0 w 515"/>
                <a:gd name="T91" fmla="*/ 0 h 58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515"/>
                <a:gd name="T139" fmla="*/ 0 h 586"/>
                <a:gd name="T140" fmla="*/ 515 w 515"/>
                <a:gd name="T141" fmla="*/ 586 h 58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515" h="586">
                  <a:moveTo>
                    <a:pt x="394" y="41"/>
                  </a:moveTo>
                  <a:lnTo>
                    <a:pt x="391" y="49"/>
                  </a:lnTo>
                  <a:lnTo>
                    <a:pt x="387" y="55"/>
                  </a:lnTo>
                  <a:lnTo>
                    <a:pt x="380" y="62"/>
                  </a:lnTo>
                  <a:lnTo>
                    <a:pt x="374" y="68"/>
                  </a:lnTo>
                  <a:lnTo>
                    <a:pt x="368" y="75"/>
                  </a:lnTo>
                  <a:lnTo>
                    <a:pt x="365" y="82"/>
                  </a:lnTo>
                  <a:lnTo>
                    <a:pt x="365" y="90"/>
                  </a:lnTo>
                  <a:lnTo>
                    <a:pt x="369" y="100"/>
                  </a:lnTo>
                  <a:lnTo>
                    <a:pt x="374" y="105"/>
                  </a:lnTo>
                  <a:lnTo>
                    <a:pt x="378" y="110"/>
                  </a:lnTo>
                  <a:lnTo>
                    <a:pt x="383" y="115"/>
                  </a:lnTo>
                  <a:lnTo>
                    <a:pt x="388" y="118"/>
                  </a:lnTo>
                  <a:lnTo>
                    <a:pt x="396" y="119"/>
                  </a:lnTo>
                  <a:lnTo>
                    <a:pt x="402" y="121"/>
                  </a:lnTo>
                  <a:lnTo>
                    <a:pt x="409" y="119"/>
                  </a:lnTo>
                  <a:lnTo>
                    <a:pt x="416" y="116"/>
                  </a:lnTo>
                  <a:lnTo>
                    <a:pt x="418" y="110"/>
                  </a:lnTo>
                  <a:lnTo>
                    <a:pt x="421" y="105"/>
                  </a:lnTo>
                  <a:lnTo>
                    <a:pt x="424" y="99"/>
                  </a:lnTo>
                  <a:lnTo>
                    <a:pt x="431" y="97"/>
                  </a:lnTo>
                  <a:lnTo>
                    <a:pt x="441" y="116"/>
                  </a:lnTo>
                  <a:lnTo>
                    <a:pt x="455" y="133"/>
                  </a:lnTo>
                  <a:lnTo>
                    <a:pt x="469" y="147"/>
                  </a:lnTo>
                  <a:lnTo>
                    <a:pt x="484" y="161"/>
                  </a:lnTo>
                  <a:lnTo>
                    <a:pt x="499" y="175"/>
                  </a:lnTo>
                  <a:lnTo>
                    <a:pt x="509" y="193"/>
                  </a:lnTo>
                  <a:lnTo>
                    <a:pt x="515" y="211"/>
                  </a:lnTo>
                  <a:lnTo>
                    <a:pt x="514" y="233"/>
                  </a:lnTo>
                  <a:lnTo>
                    <a:pt x="512" y="239"/>
                  </a:lnTo>
                  <a:lnTo>
                    <a:pt x="509" y="253"/>
                  </a:lnTo>
                  <a:lnTo>
                    <a:pt x="505" y="275"/>
                  </a:lnTo>
                  <a:lnTo>
                    <a:pt x="497" y="302"/>
                  </a:lnTo>
                  <a:lnTo>
                    <a:pt x="490" y="331"/>
                  </a:lnTo>
                  <a:lnTo>
                    <a:pt x="481" y="361"/>
                  </a:lnTo>
                  <a:lnTo>
                    <a:pt x="471" y="387"/>
                  </a:lnTo>
                  <a:lnTo>
                    <a:pt x="461" y="409"/>
                  </a:lnTo>
                  <a:lnTo>
                    <a:pt x="436" y="417"/>
                  </a:lnTo>
                  <a:lnTo>
                    <a:pt x="411" y="425"/>
                  </a:lnTo>
                  <a:lnTo>
                    <a:pt x="386" y="434"/>
                  </a:lnTo>
                  <a:lnTo>
                    <a:pt x="361" y="445"/>
                  </a:lnTo>
                  <a:lnTo>
                    <a:pt x="335" y="455"/>
                  </a:lnTo>
                  <a:lnTo>
                    <a:pt x="312" y="465"/>
                  </a:lnTo>
                  <a:lnTo>
                    <a:pt x="287" y="477"/>
                  </a:lnTo>
                  <a:lnTo>
                    <a:pt x="263" y="489"/>
                  </a:lnTo>
                  <a:lnTo>
                    <a:pt x="240" y="501"/>
                  </a:lnTo>
                  <a:lnTo>
                    <a:pt x="216" y="514"/>
                  </a:lnTo>
                  <a:lnTo>
                    <a:pt x="193" y="526"/>
                  </a:lnTo>
                  <a:lnTo>
                    <a:pt x="169" y="537"/>
                  </a:lnTo>
                  <a:lnTo>
                    <a:pt x="146" y="551"/>
                  </a:lnTo>
                  <a:lnTo>
                    <a:pt x="122" y="562"/>
                  </a:lnTo>
                  <a:lnTo>
                    <a:pt x="100" y="574"/>
                  </a:lnTo>
                  <a:lnTo>
                    <a:pt x="76" y="586"/>
                  </a:lnTo>
                  <a:lnTo>
                    <a:pt x="62" y="573"/>
                  </a:lnTo>
                  <a:lnTo>
                    <a:pt x="53" y="552"/>
                  </a:lnTo>
                  <a:lnTo>
                    <a:pt x="50" y="531"/>
                  </a:lnTo>
                  <a:lnTo>
                    <a:pt x="48" y="523"/>
                  </a:lnTo>
                  <a:lnTo>
                    <a:pt x="44" y="501"/>
                  </a:lnTo>
                  <a:lnTo>
                    <a:pt x="38" y="478"/>
                  </a:lnTo>
                  <a:lnTo>
                    <a:pt x="29" y="455"/>
                  </a:lnTo>
                  <a:lnTo>
                    <a:pt x="22" y="431"/>
                  </a:lnTo>
                  <a:lnTo>
                    <a:pt x="13" y="408"/>
                  </a:lnTo>
                  <a:lnTo>
                    <a:pt x="6" y="384"/>
                  </a:lnTo>
                  <a:lnTo>
                    <a:pt x="1" y="361"/>
                  </a:lnTo>
                  <a:lnTo>
                    <a:pt x="0" y="339"/>
                  </a:lnTo>
                  <a:lnTo>
                    <a:pt x="1" y="325"/>
                  </a:lnTo>
                  <a:lnTo>
                    <a:pt x="6" y="309"/>
                  </a:lnTo>
                  <a:lnTo>
                    <a:pt x="15" y="286"/>
                  </a:lnTo>
                  <a:lnTo>
                    <a:pt x="25" y="255"/>
                  </a:lnTo>
                  <a:lnTo>
                    <a:pt x="38" y="216"/>
                  </a:lnTo>
                  <a:lnTo>
                    <a:pt x="56" y="169"/>
                  </a:lnTo>
                  <a:lnTo>
                    <a:pt x="73" y="112"/>
                  </a:lnTo>
                  <a:lnTo>
                    <a:pt x="95" y="44"/>
                  </a:lnTo>
                  <a:lnTo>
                    <a:pt x="100" y="41"/>
                  </a:lnTo>
                  <a:lnTo>
                    <a:pt x="109" y="38"/>
                  </a:lnTo>
                  <a:lnTo>
                    <a:pt x="122" y="35"/>
                  </a:lnTo>
                  <a:lnTo>
                    <a:pt x="137" y="32"/>
                  </a:lnTo>
                  <a:lnTo>
                    <a:pt x="154" y="30"/>
                  </a:lnTo>
                  <a:lnTo>
                    <a:pt x="174" y="27"/>
                  </a:lnTo>
                  <a:lnTo>
                    <a:pt x="196" y="24"/>
                  </a:lnTo>
                  <a:lnTo>
                    <a:pt x="218" y="19"/>
                  </a:lnTo>
                  <a:lnTo>
                    <a:pt x="240" y="16"/>
                  </a:lnTo>
                  <a:lnTo>
                    <a:pt x="263" y="13"/>
                  </a:lnTo>
                  <a:lnTo>
                    <a:pt x="284" y="12"/>
                  </a:lnTo>
                  <a:lnTo>
                    <a:pt x="306" y="9"/>
                  </a:lnTo>
                  <a:lnTo>
                    <a:pt x="325" y="6"/>
                  </a:lnTo>
                  <a:lnTo>
                    <a:pt x="343" y="4"/>
                  </a:lnTo>
                  <a:lnTo>
                    <a:pt x="358" y="2"/>
                  </a:lnTo>
                  <a:lnTo>
                    <a:pt x="369" y="0"/>
                  </a:lnTo>
                  <a:lnTo>
                    <a:pt x="371" y="12"/>
                  </a:lnTo>
                  <a:lnTo>
                    <a:pt x="383" y="19"/>
                  </a:lnTo>
                  <a:lnTo>
                    <a:pt x="393" y="27"/>
                  </a:lnTo>
                  <a:lnTo>
                    <a:pt x="394" y="4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3" name="Freeform 192"/>
            <p:cNvSpPr>
              <a:spLocks/>
            </p:cNvSpPr>
            <p:nvPr/>
          </p:nvSpPr>
          <p:spPr bwMode="auto">
            <a:xfrm>
              <a:off x="827" y="3610"/>
              <a:ext cx="26" cy="34"/>
            </a:xfrm>
            <a:custGeom>
              <a:avLst/>
              <a:gdLst>
                <a:gd name="T0" fmla="*/ 0 w 77"/>
                <a:gd name="T1" fmla="*/ 0 h 104"/>
                <a:gd name="T2" fmla="*/ 0 w 77"/>
                <a:gd name="T3" fmla="*/ 0 h 104"/>
                <a:gd name="T4" fmla="*/ 0 w 77"/>
                <a:gd name="T5" fmla="*/ 0 h 104"/>
                <a:gd name="T6" fmla="*/ 0 w 77"/>
                <a:gd name="T7" fmla="*/ 0 h 104"/>
                <a:gd name="T8" fmla="*/ 0 w 77"/>
                <a:gd name="T9" fmla="*/ 0 h 104"/>
                <a:gd name="T10" fmla="*/ 0 w 77"/>
                <a:gd name="T11" fmla="*/ 0 h 104"/>
                <a:gd name="T12" fmla="*/ 0 w 77"/>
                <a:gd name="T13" fmla="*/ 0 h 104"/>
                <a:gd name="T14" fmla="*/ 0 w 77"/>
                <a:gd name="T15" fmla="*/ 0 h 104"/>
                <a:gd name="T16" fmla="*/ 0 w 77"/>
                <a:gd name="T17" fmla="*/ 0 h 104"/>
                <a:gd name="T18" fmla="*/ 0 w 77"/>
                <a:gd name="T19" fmla="*/ 0 h 104"/>
                <a:gd name="T20" fmla="*/ 0 w 77"/>
                <a:gd name="T21" fmla="*/ 0 h 104"/>
                <a:gd name="T22" fmla="*/ 0 w 77"/>
                <a:gd name="T23" fmla="*/ 0 h 104"/>
                <a:gd name="T24" fmla="*/ 0 w 77"/>
                <a:gd name="T25" fmla="*/ 0 h 104"/>
                <a:gd name="T26" fmla="*/ 0 w 77"/>
                <a:gd name="T27" fmla="*/ 0 h 104"/>
                <a:gd name="T28" fmla="*/ 0 w 77"/>
                <a:gd name="T29" fmla="*/ 0 h 104"/>
                <a:gd name="T30" fmla="*/ 0 w 77"/>
                <a:gd name="T31" fmla="*/ 0 h 104"/>
                <a:gd name="T32" fmla="*/ 0 w 77"/>
                <a:gd name="T33" fmla="*/ 0 h 104"/>
                <a:gd name="T34" fmla="*/ 0 w 77"/>
                <a:gd name="T35" fmla="*/ 0 h 104"/>
                <a:gd name="T36" fmla="*/ 0 w 77"/>
                <a:gd name="T37" fmla="*/ 0 h 104"/>
                <a:gd name="T38" fmla="*/ 0 w 77"/>
                <a:gd name="T39" fmla="*/ 0 h 104"/>
                <a:gd name="T40" fmla="*/ 0 w 77"/>
                <a:gd name="T41" fmla="*/ 0 h 10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7"/>
                <a:gd name="T64" fmla="*/ 0 h 104"/>
                <a:gd name="T65" fmla="*/ 77 w 77"/>
                <a:gd name="T66" fmla="*/ 104 h 10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7" h="104">
                  <a:moveTo>
                    <a:pt x="77" y="19"/>
                  </a:moveTo>
                  <a:lnTo>
                    <a:pt x="77" y="41"/>
                  </a:lnTo>
                  <a:lnTo>
                    <a:pt x="77" y="63"/>
                  </a:lnTo>
                  <a:lnTo>
                    <a:pt x="74" y="84"/>
                  </a:lnTo>
                  <a:lnTo>
                    <a:pt x="67" y="104"/>
                  </a:lnTo>
                  <a:lnTo>
                    <a:pt x="59" y="90"/>
                  </a:lnTo>
                  <a:lnTo>
                    <a:pt x="50" y="78"/>
                  </a:lnTo>
                  <a:lnTo>
                    <a:pt x="39" y="68"/>
                  </a:lnTo>
                  <a:lnTo>
                    <a:pt x="28" y="57"/>
                  </a:lnTo>
                  <a:lnTo>
                    <a:pt x="18" y="46"/>
                  </a:lnTo>
                  <a:lnTo>
                    <a:pt x="9" y="34"/>
                  </a:lnTo>
                  <a:lnTo>
                    <a:pt x="3" y="19"/>
                  </a:lnTo>
                  <a:lnTo>
                    <a:pt x="0" y="0"/>
                  </a:lnTo>
                  <a:lnTo>
                    <a:pt x="8" y="3"/>
                  </a:lnTo>
                  <a:lnTo>
                    <a:pt x="16" y="7"/>
                  </a:lnTo>
                  <a:lnTo>
                    <a:pt x="27" y="10"/>
                  </a:lnTo>
                  <a:lnTo>
                    <a:pt x="37" y="13"/>
                  </a:lnTo>
                  <a:lnTo>
                    <a:pt x="47" y="16"/>
                  </a:lnTo>
                  <a:lnTo>
                    <a:pt x="58" y="19"/>
                  </a:lnTo>
                  <a:lnTo>
                    <a:pt x="68" y="19"/>
                  </a:lnTo>
                  <a:lnTo>
                    <a:pt x="77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4" name="Freeform 193"/>
            <p:cNvSpPr>
              <a:spLocks/>
            </p:cNvSpPr>
            <p:nvPr/>
          </p:nvSpPr>
          <p:spPr bwMode="auto">
            <a:xfrm>
              <a:off x="394" y="3617"/>
              <a:ext cx="142" cy="246"/>
            </a:xfrm>
            <a:custGeom>
              <a:avLst/>
              <a:gdLst>
                <a:gd name="T0" fmla="*/ 0 w 427"/>
                <a:gd name="T1" fmla="*/ 0 h 737"/>
                <a:gd name="T2" fmla="*/ 0 w 427"/>
                <a:gd name="T3" fmla="*/ 0 h 737"/>
                <a:gd name="T4" fmla="*/ 0 w 427"/>
                <a:gd name="T5" fmla="*/ 0 h 737"/>
                <a:gd name="T6" fmla="*/ 0 w 427"/>
                <a:gd name="T7" fmla="*/ 0 h 737"/>
                <a:gd name="T8" fmla="*/ 0 w 427"/>
                <a:gd name="T9" fmla="*/ 0 h 737"/>
                <a:gd name="T10" fmla="*/ 0 w 427"/>
                <a:gd name="T11" fmla="*/ 0 h 737"/>
                <a:gd name="T12" fmla="*/ 0 w 427"/>
                <a:gd name="T13" fmla="*/ 0 h 737"/>
                <a:gd name="T14" fmla="*/ 0 w 427"/>
                <a:gd name="T15" fmla="*/ 0 h 737"/>
                <a:gd name="T16" fmla="*/ 0 w 427"/>
                <a:gd name="T17" fmla="*/ 0 h 737"/>
                <a:gd name="T18" fmla="*/ 0 w 427"/>
                <a:gd name="T19" fmla="*/ 0 h 737"/>
                <a:gd name="T20" fmla="*/ 0 w 427"/>
                <a:gd name="T21" fmla="*/ 0 h 737"/>
                <a:gd name="T22" fmla="*/ 0 w 427"/>
                <a:gd name="T23" fmla="*/ 0 h 737"/>
                <a:gd name="T24" fmla="*/ 0 w 427"/>
                <a:gd name="T25" fmla="*/ 0 h 737"/>
                <a:gd name="T26" fmla="*/ 0 w 427"/>
                <a:gd name="T27" fmla="*/ 0 h 737"/>
                <a:gd name="T28" fmla="*/ 0 w 427"/>
                <a:gd name="T29" fmla="*/ 0 h 737"/>
                <a:gd name="T30" fmla="*/ 0 w 427"/>
                <a:gd name="T31" fmla="*/ 0 h 737"/>
                <a:gd name="T32" fmla="*/ 0 w 427"/>
                <a:gd name="T33" fmla="*/ 0 h 737"/>
                <a:gd name="T34" fmla="*/ 0 w 427"/>
                <a:gd name="T35" fmla="*/ 0 h 737"/>
                <a:gd name="T36" fmla="*/ 0 w 427"/>
                <a:gd name="T37" fmla="*/ 0 h 737"/>
                <a:gd name="T38" fmla="*/ 0 w 427"/>
                <a:gd name="T39" fmla="*/ 0 h 737"/>
                <a:gd name="T40" fmla="*/ 0 w 427"/>
                <a:gd name="T41" fmla="*/ 0 h 737"/>
                <a:gd name="T42" fmla="*/ 0 w 427"/>
                <a:gd name="T43" fmla="*/ 0 h 737"/>
                <a:gd name="T44" fmla="*/ 0 w 427"/>
                <a:gd name="T45" fmla="*/ 0 h 737"/>
                <a:gd name="T46" fmla="*/ 0 w 427"/>
                <a:gd name="T47" fmla="*/ 0 h 737"/>
                <a:gd name="T48" fmla="*/ 0 w 427"/>
                <a:gd name="T49" fmla="*/ 0 h 737"/>
                <a:gd name="T50" fmla="*/ 0 w 427"/>
                <a:gd name="T51" fmla="*/ 0 h 737"/>
                <a:gd name="T52" fmla="*/ 0 w 427"/>
                <a:gd name="T53" fmla="*/ 0 h 737"/>
                <a:gd name="T54" fmla="*/ 0 w 427"/>
                <a:gd name="T55" fmla="*/ 0 h 737"/>
                <a:gd name="T56" fmla="*/ 0 w 427"/>
                <a:gd name="T57" fmla="*/ 0 h 737"/>
                <a:gd name="T58" fmla="*/ 0 w 427"/>
                <a:gd name="T59" fmla="*/ 0 h 737"/>
                <a:gd name="T60" fmla="*/ 0 w 427"/>
                <a:gd name="T61" fmla="*/ 0 h 737"/>
                <a:gd name="T62" fmla="*/ 0 w 427"/>
                <a:gd name="T63" fmla="*/ 0 h 737"/>
                <a:gd name="T64" fmla="*/ 0 w 427"/>
                <a:gd name="T65" fmla="*/ 0 h 737"/>
                <a:gd name="T66" fmla="*/ 0 w 427"/>
                <a:gd name="T67" fmla="*/ 0 h 737"/>
                <a:gd name="T68" fmla="*/ 0 w 427"/>
                <a:gd name="T69" fmla="*/ 0 h 737"/>
                <a:gd name="T70" fmla="*/ 0 w 427"/>
                <a:gd name="T71" fmla="*/ 0 h 737"/>
                <a:gd name="T72" fmla="*/ 0 w 427"/>
                <a:gd name="T73" fmla="*/ 0 h 737"/>
                <a:gd name="T74" fmla="*/ 0 w 427"/>
                <a:gd name="T75" fmla="*/ 0 h 737"/>
                <a:gd name="T76" fmla="*/ 0 w 427"/>
                <a:gd name="T77" fmla="*/ 0 h 737"/>
                <a:gd name="T78" fmla="*/ 0 w 427"/>
                <a:gd name="T79" fmla="*/ 0 h 737"/>
                <a:gd name="T80" fmla="*/ 0 w 427"/>
                <a:gd name="T81" fmla="*/ 0 h 737"/>
                <a:gd name="T82" fmla="*/ 0 w 427"/>
                <a:gd name="T83" fmla="*/ 0 h 7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7"/>
                <a:gd name="T127" fmla="*/ 0 h 737"/>
                <a:gd name="T128" fmla="*/ 427 w 427"/>
                <a:gd name="T129" fmla="*/ 737 h 73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7" h="737">
                  <a:moveTo>
                    <a:pt x="404" y="28"/>
                  </a:moveTo>
                  <a:lnTo>
                    <a:pt x="409" y="168"/>
                  </a:lnTo>
                  <a:lnTo>
                    <a:pt x="418" y="386"/>
                  </a:lnTo>
                  <a:lnTo>
                    <a:pt x="424" y="586"/>
                  </a:lnTo>
                  <a:lnTo>
                    <a:pt x="427" y="674"/>
                  </a:lnTo>
                  <a:lnTo>
                    <a:pt x="402" y="680"/>
                  </a:lnTo>
                  <a:lnTo>
                    <a:pt x="377" y="684"/>
                  </a:lnTo>
                  <a:lnTo>
                    <a:pt x="352" y="690"/>
                  </a:lnTo>
                  <a:lnTo>
                    <a:pt x="327" y="695"/>
                  </a:lnTo>
                  <a:lnTo>
                    <a:pt x="302" y="701"/>
                  </a:lnTo>
                  <a:lnTo>
                    <a:pt x="275" y="705"/>
                  </a:lnTo>
                  <a:lnTo>
                    <a:pt x="250" y="711"/>
                  </a:lnTo>
                  <a:lnTo>
                    <a:pt x="224" y="715"/>
                  </a:lnTo>
                  <a:lnTo>
                    <a:pt x="197" y="720"/>
                  </a:lnTo>
                  <a:lnTo>
                    <a:pt x="172" y="724"/>
                  </a:lnTo>
                  <a:lnTo>
                    <a:pt x="146" y="727"/>
                  </a:lnTo>
                  <a:lnTo>
                    <a:pt x="121" y="730"/>
                  </a:lnTo>
                  <a:lnTo>
                    <a:pt x="96" y="733"/>
                  </a:lnTo>
                  <a:lnTo>
                    <a:pt x="71" y="734"/>
                  </a:lnTo>
                  <a:lnTo>
                    <a:pt x="46" y="736"/>
                  </a:lnTo>
                  <a:lnTo>
                    <a:pt x="21" y="737"/>
                  </a:lnTo>
                  <a:lnTo>
                    <a:pt x="5" y="617"/>
                  </a:lnTo>
                  <a:lnTo>
                    <a:pt x="0" y="447"/>
                  </a:lnTo>
                  <a:lnTo>
                    <a:pt x="2" y="280"/>
                  </a:lnTo>
                  <a:lnTo>
                    <a:pt x="2" y="160"/>
                  </a:lnTo>
                  <a:lnTo>
                    <a:pt x="27" y="153"/>
                  </a:lnTo>
                  <a:lnTo>
                    <a:pt x="50" y="146"/>
                  </a:lnTo>
                  <a:lnTo>
                    <a:pt x="75" y="137"/>
                  </a:lnTo>
                  <a:lnTo>
                    <a:pt x="100" y="128"/>
                  </a:lnTo>
                  <a:lnTo>
                    <a:pt x="125" y="119"/>
                  </a:lnTo>
                  <a:lnTo>
                    <a:pt x="150" y="110"/>
                  </a:lnTo>
                  <a:lnTo>
                    <a:pt x="175" y="100"/>
                  </a:lnTo>
                  <a:lnTo>
                    <a:pt x="200" y="90"/>
                  </a:lnTo>
                  <a:lnTo>
                    <a:pt x="225" y="80"/>
                  </a:lnTo>
                  <a:lnTo>
                    <a:pt x="249" y="69"/>
                  </a:lnTo>
                  <a:lnTo>
                    <a:pt x="274" y="57"/>
                  </a:lnTo>
                  <a:lnTo>
                    <a:pt x="299" y="47"/>
                  </a:lnTo>
                  <a:lnTo>
                    <a:pt x="323" y="35"/>
                  </a:lnTo>
                  <a:lnTo>
                    <a:pt x="348" y="24"/>
                  </a:lnTo>
                  <a:lnTo>
                    <a:pt x="371" y="12"/>
                  </a:lnTo>
                  <a:lnTo>
                    <a:pt x="395" y="0"/>
                  </a:lnTo>
                  <a:lnTo>
                    <a:pt x="404" y="28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5" name="Freeform 194"/>
            <p:cNvSpPr>
              <a:spLocks/>
            </p:cNvSpPr>
            <p:nvPr/>
          </p:nvSpPr>
          <p:spPr bwMode="auto">
            <a:xfrm>
              <a:off x="743" y="3619"/>
              <a:ext cx="47" cy="91"/>
            </a:xfrm>
            <a:custGeom>
              <a:avLst/>
              <a:gdLst>
                <a:gd name="T0" fmla="*/ 0 w 140"/>
                <a:gd name="T1" fmla="*/ 0 h 271"/>
                <a:gd name="T2" fmla="*/ 0 w 140"/>
                <a:gd name="T3" fmla="*/ 0 h 271"/>
                <a:gd name="T4" fmla="*/ 0 w 140"/>
                <a:gd name="T5" fmla="*/ 0 h 271"/>
                <a:gd name="T6" fmla="*/ 0 w 140"/>
                <a:gd name="T7" fmla="*/ 0 h 271"/>
                <a:gd name="T8" fmla="*/ 0 w 140"/>
                <a:gd name="T9" fmla="*/ 0 h 271"/>
                <a:gd name="T10" fmla="*/ 0 w 140"/>
                <a:gd name="T11" fmla="*/ 0 h 271"/>
                <a:gd name="T12" fmla="*/ 0 w 140"/>
                <a:gd name="T13" fmla="*/ 0 h 271"/>
                <a:gd name="T14" fmla="*/ 0 w 140"/>
                <a:gd name="T15" fmla="*/ 0 h 271"/>
                <a:gd name="T16" fmla="*/ 0 w 140"/>
                <a:gd name="T17" fmla="*/ 0 h 271"/>
                <a:gd name="T18" fmla="*/ 0 w 140"/>
                <a:gd name="T19" fmla="*/ 0 h 271"/>
                <a:gd name="T20" fmla="*/ 0 w 140"/>
                <a:gd name="T21" fmla="*/ 0 h 271"/>
                <a:gd name="T22" fmla="*/ 0 w 140"/>
                <a:gd name="T23" fmla="*/ 0 h 271"/>
                <a:gd name="T24" fmla="*/ 0 w 140"/>
                <a:gd name="T25" fmla="*/ 0 h 271"/>
                <a:gd name="T26" fmla="*/ 0 w 140"/>
                <a:gd name="T27" fmla="*/ 0 h 271"/>
                <a:gd name="T28" fmla="*/ 0 w 140"/>
                <a:gd name="T29" fmla="*/ 0 h 271"/>
                <a:gd name="T30" fmla="*/ 0 w 140"/>
                <a:gd name="T31" fmla="*/ 0 h 271"/>
                <a:gd name="T32" fmla="*/ 0 w 140"/>
                <a:gd name="T33" fmla="*/ 0 h 271"/>
                <a:gd name="T34" fmla="*/ 0 w 140"/>
                <a:gd name="T35" fmla="*/ 0 h 271"/>
                <a:gd name="T36" fmla="*/ 0 w 140"/>
                <a:gd name="T37" fmla="*/ 0 h 271"/>
                <a:gd name="T38" fmla="*/ 0 w 140"/>
                <a:gd name="T39" fmla="*/ 0 h 271"/>
                <a:gd name="T40" fmla="*/ 0 w 140"/>
                <a:gd name="T41" fmla="*/ 0 h 271"/>
                <a:gd name="T42" fmla="*/ 0 w 140"/>
                <a:gd name="T43" fmla="*/ 0 h 271"/>
                <a:gd name="T44" fmla="*/ 0 w 140"/>
                <a:gd name="T45" fmla="*/ 0 h 271"/>
                <a:gd name="T46" fmla="*/ 0 w 140"/>
                <a:gd name="T47" fmla="*/ 0 h 271"/>
                <a:gd name="T48" fmla="*/ 0 w 140"/>
                <a:gd name="T49" fmla="*/ 0 h 271"/>
                <a:gd name="T50" fmla="*/ 0 w 140"/>
                <a:gd name="T51" fmla="*/ 0 h 271"/>
                <a:gd name="T52" fmla="*/ 0 w 140"/>
                <a:gd name="T53" fmla="*/ 0 h 271"/>
                <a:gd name="T54" fmla="*/ 0 w 140"/>
                <a:gd name="T55" fmla="*/ 0 h 271"/>
                <a:gd name="T56" fmla="*/ 0 w 140"/>
                <a:gd name="T57" fmla="*/ 0 h 271"/>
                <a:gd name="T58" fmla="*/ 0 w 140"/>
                <a:gd name="T59" fmla="*/ 0 h 271"/>
                <a:gd name="T60" fmla="*/ 0 w 140"/>
                <a:gd name="T61" fmla="*/ 0 h 271"/>
                <a:gd name="T62" fmla="*/ 0 w 140"/>
                <a:gd name="T63" fmla="*/ 0 h 271"/>
                <a:gd name="T64" fmla="*/ 0 w 140"/>
                <a:gd name="T65" fmla="*/ 0 h 271"/>
                <a:gd name="T66" fmla="*/ 0 w 140"/>
                <a:gd name="T67" fmla="*/ 0 h 271"/>
                <a:gd name="T68" fmla="*/ 0 w 140"/>
                <a:gd name="T69" fmla="*/ 0 h 271"/>
                <a:gd name="T70" fmla="*/ 0 w 140"/>
                <a:gd name="T71" fmla="*/ 0 h 271"/>
                <a:gd name="T72" fmla="*/ 0 w 140"/>
                <a:gd name="T73" fmla="*/ 0 h 271"/>
                <a:gd name="T74" fmla="*/ 0 w 140"/>
                <a:gd name="T75" fmla="*/ 0 h 271"/>
                <a:gd name="T76" fmla="*/ 0 w 140"/>
                <a:gd name="T77" fmla="*/ 0 h 271"/>
                <a:gd name="T78" fmla="*/ 0 w 140"/>
                <a:gd name="T79" fmla="*/ 0 h 271"/>
                <a:gd name="T80" fmla="*/ 0 w 140"/>
                <a:gd name="T81" fmla="*/ 0 h 27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0"/>
                <a:gd name="T124" fmla="*/ 0 h 271"/>
                <a:gd name="T125" fmla="*/ 140 w 140"/>
                <a:gd name="T126" fmla="*/ 271 h 27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0" h="271">
                  <a:moveTo>
                    <a:pt x="136" y="145"/>
                  </a:moveTo>
                  <a:lnTo>
                    <a:pt x="127" y="164"/>
                  </a:lnTo>
                  <a:lnTo>
                    <a:pt x="118" y="181"/>
                  </a:lnTo>
                  <a:lnTo>
                    <a:pt x="109" y="198"/>
                  </a:lnTo>
                  <a:lnTo>
                    <a:pt x="101" y="214"/>
                  </a:lnTo>
                  <a:lnTo>
                    <a:pt x="92" y="230"/>
                  </a:lnTo>
                  <a:lnTo>
                    <a:pt x="83" y="245"/>
                  </a:lnTo>
                  <a:lnTo>
                    <a:pt x="76" y="258"/>
                  </a:lnTo>
                  <a:lnTo>
                    <a:pt x="67" y="271"/>
                  </a:lnTo>
                  <a:lnTo>
                    <a:pt x="56" y="262"/>
                  </a:lnTo>
                  <a:lnTo>
                    <a:pt x="49" y="252"/>
                  </a:lnTo>
                  <a:lnTo>
                    <a:pt x="42" y="240"/>
                  </a:lnTo>
                  <a:lnTo>
                    <a:pt x="36" y="227"/>
                  </a:lnTo>
                  <a:lnTo>
                    <a:pt x="31" y="214"/>
                  </a:lnTo>
                  <a:lnTo>
                    <a:pt x="26" y="201"/>
                  </a:lnTo>
                  <a:lnTo>
                    <a:pt x="20" y="186"/>
                  </a:lnTo>
                  <a:lnTo>
                    <a:pt x="14" y="173"/>
                  </a:lnTo>
                  <a:lnTo>
                    <a:pt x="3" y="152"/>
                  </a:lnTo>
                  <a:lnTo>
                    <a:pt x="0" y="131"/>
                  </a:lnTo>
                  <a:lnTo>
                    <a:pt x="3" y="112"/>
                  </a:lnTo>
                  <a:lnTo>
                    <a:pt x="11" y="92"/>
                  </a:lnTo>
                  <a:lnTo>
                    <a:pt x="18" y="73"/>
                  </a:lnTo>
                  <a:lnTo>
                    <a:pt x="27" y="52"/>
                  </a:lnTo>
                  <a:lnTo>
                    <a:pt x="33" y="33"/>
                  </a:lnTo>
                  <a:lnTo>
                    <a:pt x="36" y="12"/>
                  </a:lnTo>
                  <a:lnTo>
                    <a:pt x="43" y="5"/>
                  </a:lnTo>
                  <a:lnTo>
                    <a:pt x="52" y="2"/>
                  </a:lnTo>
                  <a:lnTo>
                    <a:pt x="59" y="0"/>
                  </a:lnTo>
                  <a:lnTo>
                    <a:pt x="67" y="3"/>
                  </a:lnTo>
                  <a:lnTo>
                    <a:pt x="74" y="8"/>
                  </a:lnTo>
                  <a:lnTo>
                    <a:pt x="81" y="14"/>
                  </a:lnTo>
                  <a:lnTo>
                    <a:pt x="86" y="20"/>
                  </a:lnTo>
                  <a:lnTo>
                    <a:pt x="89" y="25"/>
                  </a:lnTo>
                  <a:lnTo>
                    <a:pt x="96" y="40"/>
                  </a:lnTo>
                  <a:lnTo>
                    <a:pt x="105" y="53"/>
                  </a:lnTo>
                  <a:lnTo>
                    <a:pt x="115" y="67"/>
                  </a:lnTo>
                  <a:lnTo>
                    <a:pt x="126" y="80"/>
                  </a:lnTo>
                  <a:lnTo>
                    <a:pt x="133" y="95"/>
                  </a:lnTo>
                  <a:lnTo>
                    <a:pt x="139" y="109"/>
                  </a:lnTo>
                  <a:lnTo>
                    <a:pt x="140" y="125"/>
                  </a:lnTo>
                  <a:lnTo>
                    <a:pt x="136" y="1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6" name="Freeform 195"/>
            <p:cNvSpPr>
              <a:spLocks/>
            </p:cNvSpPr>
            <p:nvPr/>
          </p:nvSpPr>
          <p:spPr bwMode="auto">
            <a:xfrm>
              <a:off x="753" y="3633"/>
              <a:ext cx="26" cy="57"/>
            </a:xfrm>
            <a:custGeom>
              <a:avLst/>
              <a:gdLst>
                <a:gd name="T0" fmla="*/ 0 w 78"/>
                <a:gd name="T1" fmla="*/ 0 h 171"/>
                <a:gd name="T2" fmla="*/ 0 w 78"/>
                <a:gd name="T3" fmla="*/ 0 h 171"/>
                <a:gd name="T4" fmla="*/ 0 w 78"/>
                <a:gd name="T5" fmla="*/ 0 h 171"/>
                <a:gd name="T6" fmla="*/ 0 w 78"/>
                <a:gd name="T7" fmla="*/ 0 h 171"/>
                <a:gd name="T8" fmla="*/ 0 w 78"/>
                <a:gd name="T9" fmla="*/ 0 h 171"/>
                <a:gd name="T10" fmla="*/ 0 w 78"/>
                <a:gd name="T11" fmla="*/ 0 h 171"/>
                <a:gd name="T12" fmla="*/ 0 w 78"/>
                <a:gd name="T13" fmla="*/ 0 h 171"/>
                <a:gd name="T14" fmla="*/ 0 w 78"/>
                <a:gd name="T15" fmla="*/ 0 h 171"/>
                <a:gd name="T16" fmla="*/ 0 w 78"/>
                <a:gd name="T17" fmla="*/ 0 h 171"/>
                <a:gd name="T18" fmla="*/ 0 w 78"/>
                <a:gd name="T19" fmla="*/ 0 h 171"/>
                <a:gd name="T20" fmla="*/ 0 w 78"/>
                <a:gd name="T21" fmla="*/ 0 h 171"/>
                <a:gd name="T22" fmla="*/ 0 w 78"/>
                <a:gd name="T23" fmla="*/ 0 h 171"/>
                <a:gd name="T24" fmla="*/ 0 w 78"/>
                <a:gd name="T25" fmla="*/ 0 h 171"/>
                <a:gd name="T26" fmla="*/ 0 w 78"/>
                <a:gd name="T27" fmla="*/ 0 h 171"/>
                <a:gd name="T28" fmla="*/ 0 w 78"/>
                <a:gd name="T29" fmla="*/ 0 h 171"/>
                <a:gd name="T30" fmla="*/ 0 w 78"/>
                <a:gd name="T31" fmla="*/ 0 h 171"/>
                <a:gd name="T32" fmla="*/ 0 w 78"/>
                <a:gd name="T33" fmla="*/ 0 h 171"/>
                <a:gd name="T34" fmla="*/ 0 w 78"/>
                <a:gd name="T35" fmla="*/ 0 h 171"/>
                <a:gd name="T36" fmla="*/ 0 w 78"/>
                <a:gd name="T37" fmla="*/ 0 h 171"/>
                <a:gd name="T38" fmla="*/ 0 w 78"/>
                <a:gd name="T39" fmla="*/ 0 h 171"/>
                <a:gd name="T40" fmla="*/ 0 w 78"/>
                <a:gd name="T41" fmla="*/ 0 h 171"/>
                <a:gd name="T42" fmla="*/ 0 w 78"/>
                <a:gd name="T43" fmla="*/ 0 h 17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8"/>
                <a:gd name="T67" fmla="*/ 0 h 171"/>
                <a:gd name="T68" fmla="*/ 78 w 78"/>
                <a:gd name="T69" fmla="*/ 171 h 17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8" h="171">
                  <a:moveTo>
                    <a:pt x="78" y="96"/>
                  </a:moveTo>
                  <a:lnTo>
                    <a:pt x="77" y="100"/>
                  </a:lnTo>
                  <a:lnTo>
                    <a:pt x="71" y="115"/>
                  </a:lnTo>
                  <a:lnTo>
                    <a:pt x="62" y="140"/>
                  </a:lnTo>
                  <a:lnTo>
                    <a:pt x="50" y="171"/>
                  </a:lnTo>
                  <a:lnTo>
                    <a:pt x="38" y="162"/>
                  </a:lnTo>
                  <a:lnTo>
                    <a:pt x="28" y="152"/>
                  </a:lnTo>
                  <a:lnTo>
                    <a:pt x="21" y="140"/>
                  </a:lnTo>
                  <a:lnTo>
                    <a:pt x="15" y="125"/>
                  </a:lnTo>
                  <a:lnTo>
                    <a:pt x="9" y="111"/>
                  </a:lnTo>
                  <a:lnTo>
                    <a:pt x="6" y="94"/>
                  </a:lnTo>
                  <a:lnTo>
                    <a:pt x="3" y="80"/>
                  </a:lnTo>
                  <a:lnTo>
                    <a:pt x="0" y="63"/>
                  </a:lnTo>
                  <a:lnTo>
                    <a:pt x="31" y="0"/>
                  </a:lnTo>
                  <a:lnTo>
                    <a:pt x="44" y="7"/>
                  </a:lnTo>
                  <a:lnTo>
                    <a:pt x="53" y="16"/>
                  </a:lnTo>
                  <a:lnTo>
                    <a:pt x="60" y="28"/>
                  </a:lnTo>
                  <a:lnTo>
                    <a:pt x="66" y="41"/>
                  </a:lnTo>
                  <a:lnTo>
                    <a:pt x="71" y="56"/>
                  </a:lnTo>
                  <a:lnTo>
                    <a:pt x="74" y="71"/>
                  </a:lnTo>
                  <a:lnTo>
                    <a:pt x="77" y="84"/>
                  </a:lnTo>
                  <a:lnTo>
                    <a:pt x="78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7" name="Freeform 196"/>
            <p:cNvSpPr>
              <a:spLocks/>
            </p:cNvSpPr>
            <p:nvPr/>
          </p:nvSpPr>
          <p:spPr bwMode="auto">
            <a:xfrm>
              <a:off x="408" y="3659"/>
              <a:ext cx="103" cy="107"/>
            </a:xfrm>
            <a:custGeom>
              <a:avLst/>
              <a:gdLst>
                <a:gd name="T0" fmla="*/ 0 w 308"/>
                <a:gd name="T1" fmla="*/ 0 h 320"/>
                <a:gd name="T2" fmla="*/ 0 w 308"/>
                <a:gd name="T3" fmla="*/ 0 h 320"/>
                <a:gd name="T4" fmla="*/ 0 w 308"/>
                <a:gd name="T5" fmla="*/ 0 h 320"/>
                <a:gd name="T6" fmla="*/ 0 w 308"/>
                <a:gd name="T7" fmla="*/ 0 h 320"/>
                <a:gd name="T8" fmla="*/ 0 w 308"/>
                <a:gd name="T9" fmla="*/ 0 h 320"/>
                <a:gd name="T10" fmla="*/ 0 w 308"/>
                <a:gd name="T11" fmla="*/ 0 h 320"/>
                <a:gd name="T12" fmla="*/ 0 w 308"/>
                <a:gd name="T13" fmla="*/ 0 h 320"/>
                <a:gd name="T14" fmla="*/ 0 w 308"/>
                <a:gd name="T15" fmla="*/ 0 h 320"/>
                <a:gd name="T16" fmla="*/ 0 w 308"/>
                <a:gd name="T17" fmla="*/ 0 h 320"/>
                <a:gd name="T18" fmla="*/ 0 w 308"/>
                <a:gd name="T19" fmla="*/ 0 h 320"/>
                <a:gd name="T20" fmla="*/ 0 w 308"/>
                <a:gd name="T21" fmla="*/ 0 h 320"/>
                <a:gd name="T22" fmla="*/ 0 w 308"/>
                <a:gd name="T23" fmla="*/ 0 h 320"/>
                <a:gd name="T24" fmla="*/ 0 w 308"/>
                <a:gd name="T25" fmla="*/ 0 h 320"/>
                <a:gd name="T26" fmla="*/ 0 w 308"/>
                <a:gd name="T27" fmla="*/ 0 h 320"/>
                <a:gd name="T28" fmla="*/ 0 w 308"/>
                <a:gd name="T29" fmla="*/ 0 h 320"/>
                <a:gd name="T30" fmla="*/ 0 w 308"/>
                <a:gd name="T31" fmla="*/ 0 h 320"/>
                <a:gd name="T32" fmla="*/ 0 w 308"/>
                <a:gd name="T33" fmla="*/ 0 h 320"/>
                <a:gd name="T34" fmla="*/ 0 w 308"/>
                <a:gd name="T35" fmla="*/ 0 h 320"/>
                <a:gd name="T36" fmla="*/ 0 w 308"/>
                <a:gd name="T37" fmla="*/ 0 h 320"/>
                <a:gd name="T38" fmla="*/ 0 w 308"/>
                <a:gd name="T39" fmla="*/ 0 h 320"/>
                <a:gd name="T40" fmla="*/ 0 w 308"/>
                <a:gd name="T41" fmla="*/ 0 h 320"/>
                <a:gd name="T42" fmla="*/ 0 w 308"/>
                <a:gd name="T43" fmla="*/ 0 h 320"/>
                <a:gd name="T44" fmla="*/ 0 w 308"/>
                <a:gd name="T45" fmla="*/ 0 h 320"/>
                <a:gd name="T46" fmla="*/ 0 w 308"/>
                <a:gd name="T47" fmla="*/ 0 h 320"/>
                <a:gd name="T48" fmla="*/ 0 w 308"/>
                <a:gd name="T49" fmla="*/ 0 h 320"/>
                <a:gd name="T50" fmla="*/ 0 w 308"/>
                <a:gd name="T51" fmla="*/ 0 h 320"/>
                <a:gd name="T52" fmla="*/ 0 w 308"/>
                <a:gd name="T53" fmla="*/ 0 h 320"/>
                <a:gd name="T54" fmla="*/ 0 w 308"/>
                <a:gd name="T55" fmla="*/ 0 h 320"/>
                <a:gd name="T56" fmla="*/ 0 w 308"/>
                <a:gd name="T57" fmla="*/ 0 h 320"/>
                <a:gd name="T58" fmla="*/ 0 w 308"/>
                <a:gd name="T59" fmla="*/ 0 h 320"/>
                <a:gd name="T60" fmla="*/ 0 w 308"/>
                <a:gd name="T61" fmla="*/ 0 h 320"/>
                <a:gd name="T62" fmla="*/ 0 w 308"/>
                <a:gd name="T63" fmla="*/ 0 h 320"/>
                <a:gd name="T64" fmla="*/ 0 w 308"/>
                <a:gd name="T65" fmla="*/ 0 h 320"/>
                <a:gd name="T66" fmla="*/ 0 w 308"/>
                <a:gd name="T67" fmla="*/ 0 h 320"/>
                <a:gd name="T68" fmla="*/ 0 w 308"/>
                <a:gd name="T69" fmla="*/ 0 h 320"/>
                <a:gd name="T70" fmla="*/ 0 w 308"/>
                <a:gd name="T71" fmla="*/ 0 h 320"/>
                <a:gd name="T72" fmla="*/ 0 w 308"/>
                <a:gd name="T73" fmla="*/ 0 h 320"/>
                <a:gd name="T74" fmla="*/ 0 w 308"/>
                <a:gd name="T75" fmla="*/ 0 h 320"/>
                <a:gd name="T76" fmla="*/ 0 w 308"/>
                <a:gd name="T77" fmla="*/ 0 h 320"/>
                <a:gd name="T78" fmla="*/ 0 w 308"/>
                <a:gd name="T79" fmla="*/ 0 h 320"/>
                <a:gd name="T80" fmla="*/ 0 w 308"/>
                <a:gd name="T81" fmla="*/ 0 h 320"/>
                <a:gd name="T82" fmla="*/ 0 w 308"/>
                <a:gd name="T83" fmla="*/ 0 h 3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8"/>
                <a:gd name="T127" fmla="*/ 0 h 320"/>
                <a:gd name="T128" fmla="*/ 308 w 308"/>
                <a:gd name="T129" fmla="*/ 320 h 32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8" h="320">
                  <a:moveTo>
                    <a:pt x="299" y="229"/>
                  </a:moveTo>
                  <a:lnTo>
                    <a:pt x="284" y="238"/>
                  </a:lnTo>
                  <a:lnTo>
                    <a:pt x="269" y="245"/>
                  </a:lnTo>
                  <a:lnTo>
                    <a:pt x="252" y="253"/>
                  </a:lnTo>
                  <a:lnTo>
                    <a:pt x="235" y="260"/>
                  </a:lnTo>
                  <a:lnTo>
                    <a:pt x="218" y="266"/>
                  </a:lnTo>
                  <a:lnTo>
                    <a:pt x="200" y="272"/>
                  </a:lnTo>
                  <a:lnTo>
                    <a:pt x="181" y="276"/>
                  </a:lnTo>
                  <a:lnTo>
                    <a:pt x="163" y="282"/>
                  </a:lnTo>
                  <a:lnTo>
                    <a:pt x="144" y="287"/>
                  </a:lnTo>
                  <a:lnTo>
                    <a:pt x="126" y="291"/>
                  </a:lnTo>
                  <a:lnTo>
                    <a:pt x="107" y="297"/>
                  </a:lnTo>
                  <a:lnTo>
                    <a:pt x="90" y="301"/>
                  </a:lnTo>
                  <a:lnTo>
                    <a:pt x="72" y="306"/>
                  </a:lnTo>
                  <a:lnTo>
                    <a:pt x="56" y="310"/>
                  </a:lnTo>
                  <a:lnTo>
                    <a:pt x="40" y="316"/>
                  </a:lnTo>
                  <a:lnTo>
                    <a:pt x="25" y="320"/>
                  </a:lnTo>
                  <a:lnTo>
                    <a:pt x="15" y="298"/>
                  </a:lnTo>
                  <a:lnTo>
                    <a:pt x="12" y="267"/>
                  </a:lnTo>
                  <a:lnTo>
                    <a:pt x="7" y="235"/>
                  </a:lnTo>
                  <a:lnTo>
                    <a:pt x="0" y="207"/>
                  </a:lnTo>
                  <a:lnTo>
                    <a:pt x="0" y="97"/>
                  </a:lnTo>
                  <a:lnTo>
                    <a:pt x="16" y="88"/>
                  </a:lnTo>
                  <a:lnTo>
                    <a:pt x="32" y="79"/>
                  </a:lnTo>
                  <a:lnTo>
                    <a:pt x="48" y="72"/>
                  </a:lnTo>
                  <a:lnTo>
                    <a:pt x="66" y="64"/>
                  </a:lnTo>
                  <a:lnTo>
                    <a:pt x="85" y="58"/>
                  </a:lnTo>
                  <a:lnTo>
                    <a:pt x="103" y="53"/>
                  </a:lnTo>
                  <a:lnTo>
                    <a:pt x="122" y="48"/>
                  </a:lnTo>
                  <a:lnTo>
                    <a:pt x="141" y="42"/>
                  </a:lnTo>
                  <a:lnTo>
                    <a:pt x="162" y="38"/>
                  </a:lnTo>
                  <a:lnTo>
                    <a:pt x="181" y="33"/>
                  </a:lnTo>
                  <a:lnTo>
                    <a:pt x="200" y="29"/>
                  </a:lnTo>
                  <a:lnTo>
                    <a:pt x="219" y="23"/>
                  </a:lnTo>
                  <a:lnTo>
                    <a:pt x="240" y="19"/>
                  </a:lnTo>
                  <a:lnTo>
                    <a:pt x="259" y="13"/>
                  </a:lnTo>
                  <a:lnTo>
                    <a:pt x="277" y="7"/>
                  </a:lnTo>
                  <a:lnTo>
                    <a:pt x="296" y="0"/>
                  </a:lnTo>
                  <a:lnTo>
                    <a:pt x="306" y="57"/>
                  </a:lnTo>
                  <a:lnTo>
                    <a:pt x="308" y="111"/>
                  </a:lnTo>
                  <a:lnTo>
                    <a:pt x="305" y="167"/>
                  </a:lnTo>
                  <a:lnTo>
                    <a:pt x="299" y="2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8" name="Freeform 197"/>
            <p:cNvSpPr>
              <a:spLocks/>
            </p:cNvSpPr>
            <p:nvPr/>
          </p:nvSpPr>
          <p:spPr bwMode="auto">
            <a:xfrm>
              <a:off x="987" y="3665"/>
              <a:ext cx="61" cy="282"/>
            </a:xfrm>
            <a:custGeom>
              <a:avLst/>
              <a:gdLst>
                <a:gd name="T0" fmla="*/ 0 w 183"/>
                <a:gd name="T1" fmla="*/ 0 h 848"/>
                <a:gd name="T2" fmla="*/ 0 w 183"/>
                <a:gd name="T3" fmla="*/ 0 h 848"/>
                <a:gd name="T4" fmla="*/ 0 w 183"/>
                <a:gd name="T5" fmla="*/ 0 h 848"/>
                <a:gd name="T6" fmla="*/ 0 w 183"/>
                <a:gd name="T7" fmla="*/ 0 h 848"/>
                <a:gd name="T8" fmla="*/ 0 w 183"/>
                <a:gd name="T9" fmla="*/ 0 h 848"/>
                <a:gd name="T10" fmla="*/ 0 w 183"/>
                <a:gd name="T11" fmla="*/ 0 h 848"/>
                <a:gd name="T12" fmla="*/ 0 w 183"/>
                <a:gd name="T13" fmla="*/ 0 h 848"/>
                <a:gd name="T14" fmla="*/ 0 w 183"/>
                <a:gd name="T15" fmla="*/ 0 h 848"/>
                <a:gd name="T16" fmla="*/ 0 w 183"/>
                <a:gd name="T17" fmla="*/ 0 h 848"/>
                <a:gd name="T18" fmla="*/ 0 w 183"/>
                <a:gd name="T19" fmla="*/ 0 h 848"/>
                <a:gd name="T20" fmla="*/ 0 w 183"/>
                <a:gd name="T21" fmla="*/ 0 h 848"/>
                <a:gd name="T22" fmla="*/ 0 w 183"/>
                <a:gd name="T23" fmla="*/ 0 h 848"/>
                <a:gd name="T24" fmla="*/ 0 w 183"/>
                <a:gd name="T25" fmla="*/ 0 h 848"/>
                <a:gd name="T26" fmla="*/ 0 w 183"/>
                <a:gd name="T27" fmla="*/ 0 h 848"/>
                <a:gd name="T28" fmla="*/ 0 w 183"/>
                <a:gd name="T29" fmla="*/ 0 h 848"/>
                <a:gd name="T30" fmla="*/ 0 w 183"/>
                <a:gd name="T31" fmla="*/ 0 h 848"/>
                <a:gd name="T32" fmla="*/ 0 w 183"/>
                <a:gd name="T33" fmla="*/ 0 h 848"/>
                <a:gd name="T34" fmla="*/ 0 w 183"/>
                <a:gd name="T35" fmla="*/ 0 h 848"/>
                <a:gd name="T36" fmla="*/ 0 w 183"/>
                <a:gd name="T37" fmla="*/ 0 h 848"/>
                <a:gd name="T38" fmla="*/ 0 w 183"/>
                <a:gd name="T39" fmla="*/ 0 h 848"/>
                <a:gd name="T40" fmla="*/ 0 w 183"/>
                <a:gd name="T41" fmla="*/ 0 h 848"/>
                <a:gd name="T42" fmla="*/ 0 w 183"/>
                <a:gd name="T43" fmla="*/ 0 h 848"/>
                <a:gd name="T44" fmla="*/ 0 w 183"/>
                <a:gd name="T45" fmla="*/ 0 h 848"/>
                <a:gd name="T46" fmla="*/ 0 w 183"/>
                <a:gd name="T47" fmla="*/ 0 h 848"/>
                <a:gd name="T48" fmla="*/ 0 w 183"/>
                <a:gd name="T49" fmla="*/ 0 h 848"/>
                <a:gd name="T50" fmla="*/ 0 w 183"/>
                <a:gd name="T51" fmla="*/ 0 h 848"/>
                <a:gd name="T52" fmla="*/ 0 w 183"/>
                <a:gd name="T53" fmla="*/ 0 h 848"/>
                <a:gd name="T54" fmla="*/ 0 w 183"/>
                <a:gd name="T55" fmla="*/ 0 h 848"/>
                <a:gd name="T56" fmla="*/ 0 w 183"/>
                <a:gd name="T57" fmla="*/ 0 h 848"/>
                <a:gd name="T58" fmla="*/ 0 w 183"/>
                <a:gd name="T59" fmla="*/ 0 h 848"/>
                <a:gd name="T60" fmla="*/ 0 w 183"/>
                <a:gd name="T61" fmla="*/ 0 h 848"/>
                <a:gd name="T62" fmla="*/ 0 w 183"/>
                <a:gd name="T63" fmla="*/ 0 h 848"/>
                <a:gd name="T64" fmla="*/ 0 w 183"/>
                <a:gd name="T65" fmla="*/ 0 h 848"/>
                <a:gd name="T66" fmla="*/ 0 w 183"/>
                <a:gd name="T67" fmla="*/ 0 h 8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83"/>
                <a:gd name="T103" fmla="*/ 0 h 848"/>
                <a:gd name="T104" fmla="*/ 183 w 183"/>
                <a:gd name="T105" fmla="*/ 848 h 84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83" h="848">
                  <a:moveTo>
                    <a:pt x="183" y="22"/>
                  </a:moveTo>
                  <a:lnTo>
                    <a:pt x="181" y="72"/>
                  </a:lnTo>
                  <a:lnTo>
                    <a:pt x="177" y="144"/>
                  </a:lnTo>
                  <a:lnTo>
                    <a:pt x="173" y="228"/>
                  </a:lnTo>
                  <a:lnTo>
                    <a:pt x="165" y="319"/>
                  </a:lnTo>
                  <a:lnTo>
                    <a:pt x="158" y="412"/>
                  </a:lnTo>
                  <a:lnTo>
                    <a:pt x="149" y="497"/>
                  </a:lnTo>
                  <a:lnTo>
                    <a:pt x="142" y="572"/>
                  </a:lnTo>
                  <a:lnTo>
                    <a:pt x="136" y="628"/>
                  </a:lnTo>
                  <a:lnTo>
                    <a:pt x="106" y="802"/>
                  </a:lnTo>
                  <a:lnTo>
                    <a:pt x="95" y="812"/>
                  </a:lnTo>
                  <a:lnTo>
                    <a:pt x="83" y="823"/>
                  </a:lnTo>
                  <a:lnTo>
                    <a:pt x="68" y="830"/>
                  </a:lnTo>
                  <a:lnTo>
                    <a:pt x="55" y="837"/>
                  </a:lnTo>
                  <a:lnTo>
                    <a:pt x="40" y="843"/>
                  </a:lnTo>
                  <a:lnTo>
                    <a:pt x="25" y="848"/>
                  </a:lnTo>
                  <a:lnTo>
                    <a:pt x="12" y="848"/>
                  </a:lnTo>
                  <a:lnTo>
                    <a:pt x="0" y="846"/>
                  </a:lnTo>
                  <a:lnTo>
                    <a:pt x="12" y="803"/>
                  </a:lnTo>
                  <a:lnTo>
                    <a:pt x="27" y="730"/>
                  </a:lnTo>
                  <a:lnTo>
                    <a:pt x="43" y="633"/>
                  </a:lnTo>
                  <a:lnTo>
                    <a:pt x="59" y="516"/>
                  </a:lnTo>
                  <a:lnTo>
                    <a:pt x="74" y="391"/>
                  </a:lnTo>
                  <a:lnTo>
                    <a:pt x="86" y="260"/>
                  </a:lnTo>
                  <a:lnTo>
                    <a:pt x="93" y="132"/>
                  </a:lnTo>
                  <a:lnTo>
                    <a:pt x="95" y="15"/>
                  </a:lnTo>
                  <a:lnTo>
                    <a:pt x="102" y="9"/>
                  </a:lnTo>
                  <a:lnTo>
                    <a:pt x="112" y="4"/>
                  </a:lnTo>
                  <a:lnTo>
                    <a:pt x="125" y="1"/>
                  </a:lnTo>
                  <a:lnTo>
                    <a:pt x="139" y="0"/>
                  </a:lnTo>
                  <a:lnTo>
                    <a:pt x="153" y="1"/>
                  </a:lnTo>
                  <a:lnTo>
                    <a:pt x="167" y="6"/>
                  </a:lnTo>
                  <a:lnTo>
                    <a:pt x="177" y="12"/>
                  </a:lnTo>
                  <a:lnTo>
                    <a:pt x="183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49" name="Freeform 198"/>
            <p:cNvSpPr>
              <a:spLocks/>
            </p:cNvSpPr>
            <p:nvPr/>
          </p:nvSpPr>
          <p:spPr bwMode="auto">
            <a:xfrm>
              <a:off x="430" y="3684"/>
              <a:ext cx="68" cy="65"/>
            </a:xfrm>
            <a:custGeom>
              <a:avLst/>
              <a:gdLst>
                <a:gd name="T0" fmla="*/ 0 w 206"/>
                <a:gd name="T1" fmla="*/ 0 h 195"/>
                <a:gd name="T2" fmla="*/ 0 w 206"/>
                <a:gd name="T3" fmla="*/ 0 h 195"/>
                <a:gd name="T4" fmla="*/ 0 w 206"/>
                <a:gd name="T5" fmla="*/ 0 h 195"/>
                <a:gd name="T6" fmla="*/ 0 w 206"/>
                <a:gd name="T7" fmla="*/ 0 h 195"/>
                <a:gd name="T8" fmla="*/ 0 w 206"/>
                <a:gd name="T9" fmla="*/ 0 h 195"/>
                <a:gd name="T10" fmla="*/ 0 w 206"/>
                <a:gd name="T11" fmla="*/ 0 h 195"/>
                <a:gd name="T12" fmla="*/ 0 w 206"/>
                <a:gd name="T13" fmla="*/ 0 h 195"/>
                <a:gd name="T14" fmla="*/ 0 w 206"/>
                <a:gd name="T15" fmla="*/ 0 h 195"/>
                <a:gd name="T16" fmla="*/ 0 w 206"/>
                <a:gd name="T17" fmla="*/ 0 h 195"/>
                <a:gd name="T18" fmla="*/ 0 w 206"/>
                <a:gd name="T19" fmla="*/ 0 h 195"/>
                <a:gd name="T20" fmla="*/ 0 w 206"/>
                <a:gd name="T21" fmla="*/ 0 h 195"/>
                <a:gd name="T22" fmla="*/ 0 w 206"/>
                <a:gd name="T23" fmla="*/ 0 h 195"/>
                <a:gd name="T24" fmla="*/ 0 w 206"/>
                <a:gd name="T25" fmla="*/ 0 h 195"/>
                <a:gd name="T26" fmla="*/ 0 w 206"/>
                <a:gd name="T27" fmla="*/ 0 h 195"/>
                <a:gd name="T28" fmla="*/ 0 w 206"/>
                <a:gd name="T29" fmla="*/ 0 h 195"/>
                <a:gd name="T30" fmla="*/ 0 w 206"/>
                <a:gd name="T31" fmla="*/ 0 h 195"/>
                <a:gd name="T32" fmla="*/ 0 w 206"/>
                <a:gd name="T33" fmla="*/ 0 h 195"/>
                <a:gd name="T34" fmla="*/ 0 w 206"/>
                <a:gd name="T35" fmla="*/ 0 h 195"/>
                <a:gd name="T36" fmla="*/ 0 w 206"/>
                <a:gd name="T37" fmla="*/ 0 h 195"/>
                <a:gd name="T38" fmla="*/ 0 w 206"/>
                <a:gd name="T39" fmla="*/ 0 h 195"/>
                <a:gd name="T40" fmla="*/ 0 w 206"/>
                <a:gd name="T41" fmla="*/ 0 h 195"/>
                <a:gd name="T42" fmla="*/ 0 w 206"/>
                <a:gd name="T43" fmla="*/ 0 h 195"/>
                <a:gd name="T44" fmla="*/ 0 w 206"/>
                <a:gd name="T45" fmla="*/ 0 h 195"/>
                <a:gd name="T46" fmla="*/ 0 w 206"/>
                <a:gd name="T47" fmla="*/ 0 h 195"/>
                <a:gd name="T48" fmla="*/ 0 w 206"/>
                <a:gd name="T49" fmla="*/ 0 h 195"/>
                <a:gd name="T50" fmla="*/ 0 w 206"/>
                <a:gd name="T51" fmla="*/ 0 h 19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06"/>
                <a:gd name="T79" fmla="*/ 0 h 195"/>
                <a:gd name="T80" fmla="*/ 206 w 206"/>
                <a:gd name="T81" fmla="*/ 195 h 19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06" h="195">
                  <a:moveTo>
                    <a:pt x="206" y="145"/>
                  </a:moveTo>
                  <a:lnTo>
                    <a:pt x="182" y="154"/>
                  </a:lnTo>
                  <a:lnTo>
                    <a:pt x="157" y="162"/>
                  </a:lnTo>
                  <a:lnTo>
                    <a:pt x="132" y="169"/>
                  </a:lnTo>
                  <a:lnTo>
                    <a:pt x="106" y="176"/>
                  </a:lnTo>
                  <a:lnTo>
                    <a:pt x="79" y="182"/>
                  </a:lnTo>
                  <a:lnTo>
                    <a:pt x="54" y="188"/>
                  </a:lnTo>
                  <a:lnTo>
                    <a:pt x="29" y="192"/>
                  </a:lnTo>
                  <a:lnTo>
                    <a:pt x="7" y="195"/>
                  </a:lnTo>
                  <a:lnTo>
                    <a:pt x="8" y="165"/>
                  </a:lnTo>
                  <a:lnTo>
                    <a:pt x="7" y="137"/>
                  </a:lnTo>
                  <a:lnTo>
                    <a:pt x="3" y="112"/>
                  </a:lnTo>
                  <a:lnTo>
                    <a:pt x="0" y="89"/>
                  </a:lnTo>
                  <a:lnTo>
                    <a:pt x="1" y="69"/>
                  </a:lnTo>
                  <a:lnTo>
                    <a:pt x="10" y="51"/>
                  </a:lnTo>
                  <a:lnTo>
                    <a:pt x="29" y="36"/>
                  </a:lnTo>
                  <a:lnTo>
                    <a:pt x="60" y="25"/>
                  </a:lnTo>
                  <a:lnTo>
                    <a:pt x="79" y="23"/>
                  </a:lnTo>
                  <a:lnTo>
                    <a:pt x="97" y="20"/>
                  </a:lnTo>
                  <a:lnTo>
                    <a:pt x="114" y="16"/>
                  </a:lnTo>
                  <a:lnTo>
                    <a:pt x="131" y="11"/>
                  </a:lnTo>
                  <a:lnTo>
                    <a:pt x="148" y="8"/>
                  </a:lnTo>
                  <a:lnTo>
                    <a:pt x="165" y="4"/>
                  </a:lnTo>
                  <a:lnTo>
                    <a:pt x="182" y="1"/>
                  </a:lnTo>
                  <a:lnTo>
                    <a:pt x="200" y="0"/>
                  </a:lnTo>
                  <a:lnTo>
                    <a:pt x="206" y="14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0" name="Freeform 199"/>
            <p:cNvSpPr>
              <a:spLocks/>
            </p:cNvSpPr>
            <p:nvPr/>
          </p:nvSpPr>
          <p:spPr bwMode="auto">
            <a:xfrm>
              <a:off x="275" y="3800"/>
              <a:ext cx="113" cy="69"/>
            </a:xfrm>
            <a:custGeom>
              <a:avLst/>
              <a:gdLst>
                <a:gd name="T0" fmla="*/ 0 w 338"/>
                <a:gd name="T1" fmla="*/ 0 h 207"/>
                <a:gd name="T2" fmla="*/ 0 w 338"/>
                <a:gd name="T3" fmla="*/ 0 h 207"/>
                <a:gd name="T4" fmla="*/ 0 w 338"/>
                <a:gd name="T5" fmla="*/ 0 h 207"/>
                <a:gd name="T6" fmla="*/ 0 w 338"/>
                <a:gd name="T7" fmla="*/ 0 h 207"/>
                <a:gd name="T8" fmla="*/ 0 w 338"/>
                <a:gd name="T9" fmla="*/ 0 h 207"/>
                <a:gd name="T10" fmla="*/ 0 w 338"/>
                <a:gd name="T11" fmla="*/ 0 h 207"/>
                <a:gd name="T12" fmla="*/ 0 w 338"/>
                <a:gd name="T13" fmla="*/ 0 h 207"/>
                <a:gd name="T14" fmla="*/ 0 w 338"/>
                <a:gd name="T15" fmla="*/ 0 h 207"/>
                <a:gd name="T16" fmla="*/ 0 w 338"/>
                <a:gd name="T17" fmla="*/ 0 h 207"/>
                <a:gd name="T18" fmla="*/ 0 w 338"/>
                <a:gd name="T19" fmla="*/ 0 h 207"/>
                <a:gd name="T20" fmla="*/ 0 w 338"/>
                <a:gd name="T21" fmla="*/ 0 h 207"/>
                <a:gd name="T22" fmla="*/ 0 w 338"/>
                <a:gd name="T23" fmla="*/ 0 h 207"/>
                <a:gd name="T24" fmla="*/ 0 w 338"/>
                <a:gd name="T25" fmla="*/ 0 h 207"/>
                <a:gd name="T26" fmla="*/ 0 w 338"/>
                <a:gd name="T27" fmla="*/ 0 h 207"/>
                <a:gd name="T28" fmla="*/ 0 w 338"/>
                <a:gd name="T29" fmla="*/ 0 h 207"/>
                <a:gd name="T30" fmla="*/ 0 w 338"/>
                <a:gd name="T31" fmla="*/ 0 h 207"/>
                <a:gd name="T32" fmla="*/ 0 w 338"/>
                <a:gd name="T33" fmla="*/ 0 h 207"/>
                <a:gd name="T34" fmla="*/ 0 w 338"/>
                <a:gd name="T35" fmla="*/ 0 h 207"/>
                <a:gd name="T36" fmla="*/ 0 w 338"/>
                <a:gd name="T37" fmla="*/ 0 h 207"/>
                <a:gd name="T38" fmla="*/ 0 w 338"/>
                <a:gd name="T39" fmla="*/ 0 h 207"/>
                <a:gd name="T40" fmla="*/ 0 w 338"/>
                <a:gd name="T41" fmla="*/ 0 h 207"/>
                <a:gd name="T42" fmla="*/ 0 w 338"/>
                <a:gd name="T43" fmla="*/ 0 h 207"/>
                <a:gd name="T44" fmla="*/ 0 w 338"/>
                <a:gd name="T45" fmla="*/ 0 h 207"/>
                <a:gd name="T46" fmla="*/ 0 w 338"/>
                <a:gd name="T47" fmla="*/ 0 h 207"/>
                <a:gd name="T48" fmla="*/ 0 w 338"/>
                <a:gd name="T49" fmla="*/ 0 h 207"/>
                <a:gd name="T50" fmla="*/ 0 w 338"/>
                <a:gd name="T51" fmla="*/ 0 h 207"/>
                <a:gd name="T52" fmla="*/ 0 w 338"/>
                <a:gd name="T53" fmla="*/ 0 h 207"/>
                <a:gd name="T54" fmla="*/ 0 w 338"/>
                <a:gd name="T55" fmla="*/ 0 h 207"/>
                <a:gd name="T56" fmla="*/ 0 w 338"/>
                <a:gd name="T57" fmla="*/ 0 h 207"/>
                <a:gd name="T58" fmla="*/ 0 w 338"/>
                <a:gd name="T59" fmla="*/ 0 h 207"/>
                <a:gd name="T60" fmla="*/ 0 w 338"/>
                <a:gd name="T61" fmla="*/ 0 h 207"/>
                <a:gd name="T62" fmla="*/ 0 w 338"/>
                <a:gd name="T63" fmla="*/ 0 h 207"/>
                <a:gd name="T64" fmla="*/ 0 w 338"/>
                <a:gd name="T65" fmla="*/ 0 h 207"/>
                <a:gd name="T66" fmla="*/ 0 w 338"/>
                <a:gd name="T67" fmla="*/ 0 h 207"/>
                <a:gd name="T68" fmla="*/ 0 w 338"/>
                <a:gd name="T69" fmla="*/ 0 h 207"/>
                <a:gd name="T70" fmla="*/ 0 w 338"/>
                <a:gd name="T71" fmla="*/ 0 h 207"/>
                <a:gd name="T72" fmla="*/ 0 w 338"/>
                <a:gd name="T73" fmla="*/ 0 h 207"/>
                <a:gd name="T74" fmla="*/ 0 w 338"/>
                <a:gd name="T75" fmla="*/ 0 h 207"/>
                <a:gd name="T76" fmla="*/ 0 w 338"/>
                <a:gd name="T77" fmla="*/ 0 h 207"/>
                <a:gd name="T78" fmla="*/ 0 w 338"/>
                <a:gd name="T79" fmla="*/ 0 h 207"/>
                <a:gd name="T80" fmla="*/ 0 w 338"/>
                <a:gd name="T81" fmla="*/ 0 h 207"/>
                <a:gd name="T82" fmla="*/ 0 w 338"/>
                <a:gd name="T83" fmla="*/ 0 h 207"/>
                <a:gd name="T84" fmla="*/ 0 w 338"/>
                <a:gd name="T85" fmla="*/ 0 h 207"/>
                <a:gd name="T86" fmla="*/ 0 w 338"/>
                <a:gd name="T87" fmla="*/ 0 h 207"/>
                <a:gd name="T88" fmla="*/ 0 w 338"/>
                <a:gd name="T89" fmla="*/ 0 h 207"/>
                <a:gd name="T90" fmla="*/ 0 w 338"/>
                <a:gd name="T91" fmla="*/ 0 h 207"/>
                <a:gd name="T92" fmla="*/ 0 w 338"/>
                <a:gd name="T93" fmla="*/ 0 h 207"/>
                <a:gd name="T94" fmla="*/ 0 w 338"/>
                <a:gd name="T95" fmla="*/ 0 h 207"/>
                <a:gd name="T96" fmla="*/ 0 w 338"/>
                <a:gd name="T97" fmla="*/ 0 h 2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8"/>
                <a:gd name="T148" fmla="*/ 0 h 207"/>
                <a:gd name="T149" fmla="*/ 338 w 338"/>
                <a:gd name="T150" fmla="*/ 207 h 2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8" h="207">
                  <a:moveTo>
                    <a:pt x="338" y="198"/>
                  </a:moveTo>
                  <a:lnTo>
                    <a:pt x="319" y="198"/>
                  </a:lnTo>
                  <a:lnTo>
                    <a:pt x="297" y="200"/>
                  </a:lnTo>
                  <a:lnTo>
                    <a:pt x="277" y="201"/>
                  </a:lnTo>
                  <a:lnTo>
                    <a:pt x="255" y="203"/>
                  </a:lnTo>
                  <a:lnTo>
                    <a:pt x="232" y="206"/>
                  </a:lnTo>
                  <a:lnTo>
                    <a:pt x="209" y="207"/>
                  </a:lnTo>
                  <a:lnTo>
                    <a:pt x="187" y="207"/>
                  </a:lnTo>
                  <a:lnTo>
                    <a:pt x="163" y="207"/>
                  </a:lnTo>
                  <a:lnTo>
                    <a:pt x="141" y="207"/>
                  </a:lnTo>
                  <a:lnTo>
                    <a:pt x="118" y="204"/>
                  </a:lnTo>
                  <a:lnTo>
                    <a:pt x="97" y="200"/>
                  </a:lnTo>
                  <a:lnTo>
                    <a:pt x="75" y="194"/>
                  </a:lnTo>
                  <a:lnTo>
                    <a:pt x="56" y="186"/>
                  </a:lnTo>
                  <a:lnTo>
                    <a:pt x="37" y="176"/>
                  </a:lnTo>
                  <a:lnTo>
                    <a:pt x="18" y="164"/>
                  </a:lnTo>
                  <a:lnTo>
                    <a:pt x="1" y="148"/>
                  </a:lnTo>
                  <a:lnTo>
                    <a:pt x="0" y="132"/>
                  </a:lnTo>
                  <a:lnTo>
                    <a:pt x="1" y="117"/>
                  </a:lnTo>
                  <a:lnTo>
                    <a:pt x="7" y="106"/>
                  </a:lnTo>
                  <a:lnTo>
                    <a:pt x="15" y="94"/>
                  </a:lnTo>
                  <a:lnTo>
                    <a:pt x="22" y="85"/>
                  </a:lnTo>
                  <a:lnTo>
                    <a:pt x="32" y="75"/>
                  </a:lnTo>
                  <a:lnTo>
                    <a:pt x="43" y="66"/>
                  </a:lnTo>
                  <a:lnTo>
                    <a:pt x="53" y="57"/>
                  </a:lnTo>
                  <a:lnTo>
                    <a:pt x="66" y="48"/>
                  </a:lnTo>
                  <a:lnTo>
                    <a:pt x="79" y="42"/>
                  </a:lnTo>
                  <a:lnTo>
                    <a:pt x="93" y="36"/>
                  </a:lnTo>
                  <a:lnTo>
                    <a:pt x="107" y="30"/>
                  </a:lnTo>
                  <a:lnTo>
                    <a:pt x="122" y="26"/>
                  </a:lnTo>
                  <a:lnTo>
                    <a:pt x="138" y="23"/>
                  </a:lnTo>
                  <a:lnTo>
                    <a:pt x="153" y="20"/>
                  </a:lnTo>
                  <a:lnTo>
                    <a:pt x="169" y="17"/>
                  </a:lnTo>
                  <a:lnTo>
                    <a:pt x="185" y="16"/>
                  </a:lnTo>
                  <a:lnTo>
                    <a:pt x="202" y="14"/>
                  </a:lnTo>
                  <a:lnTo>
                    <a:pt x="218" y="11"/>
                  </a:lnTo>
                  <a:lnTo>
                    <a:pt x="234" y="10"/>
                  </a:lnTo>
                  <a:lnTo>
                    <a:pt x="250" y="8"/>
                  </a:lnTo>
                  <a:lnTo>
                    <a:pt x="266" y="5"/>
                  </a:lnTo>
                  <a:lnTo>
                    <a:pt x="283" y="3"/>
                  </a:lnTo>
                  <a:lnTo>
                    <a:pt x="297" y="0"/>
                  </a:lnTo>
                  <a:lnTo>
                    <a:pt x="313" y="17"/>
                  </a:lnTo>
                  <a:lnTo>
                    <a:pt x="324" y="38"/>
                  </a:lnTo>
                  <a:lnTo>
                    <a:pt x="330" y="61"/>
                  </a:lnTo>
                  <a:lnTo>
                    <a:pt x="333" y="88"/>
                  </a:lnTo>
                  <a:lnTo>
                    <a:pt x="334" y="114"/>
                  </a:lnTo>
                  <a:lnTo>
                    <a:pt x="334" y="142"/>
                  </a:lnTo>
                  <a:lnTo>
                    <a:pt x="336" y="170"/>
                  </a:lnTo>
                  <a:lnTo>
                    <a:pt x="338" y="19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1" name="Freeform 200"/>
            <p:cNvSpPr>
              <a:spLocks/>
            </p:cNvSpPr>
            <p:nvPr/>
          </p:nvSpPr>
          <p:spPr bwMode="auto">
            <a:xfrm>
              <a:off x="661" y="3850"/>
              <a:ext cx="105" cy="90"/>
            </a:xfrm>
            <a:custGeom>
              <a:avLst/>
              <a:gdLst>
                <a:gd name="T0" fmla="*/ 0 w 315"/>
                <a:gd name="T1" fmla="*/ 0 h 271"/>
                <a:gd name="T2" fmla="*/ 0 w 315"/>
                <a:gd name="T3" fmla="*/ 0 h 271"/>
                <a:gd name="T4" fmla="*/ 0 w 315"/>
                <a:gd name="T5" fmla="*/ 0 h 271"/>
                <a:gd name="T6" fmla="*/ 0 w 315"/>
                <a:gd name="T7" fmla="*/ 0 h 271"/>
                <a:gd name="T8" fmla="*/ 0 w 315"/>
                <a:gd name="T9" fmla="*/ 0 h 271"/>
                <a:gd name="T10" fmla="*/ 0 w 315"/>
                <a:gd name="T11" fmla="*/ 0 h 271"/>
                <a:gd name="T12" fmla="*/ 0 w 315"/>
                <a:gd name="T13" fmla="*/ 0 h 271"/>
                <a:gd name="T14" fmla="*/ 0 w 315"/>
                <a:gd name="T15" fmla="*/ 0 h 271"/>
                <a:gd name="T16" fmla="*/ 0 w 315"/>
                <a:gd name="T17" fmla="*/ 0 h 271"/>
                <a:gd name="T18" fmla="*/ 0 w 315"/>
                <a:gd name="T19" fmla="*/ 0 h 271"/>
                <a:gd name="T20" fmla="*/ 0 w 315"/>
                <a:gd name="T21" fmla="*/ 0 h 271"/>
                <a:gd name="T22" fmla="*/ 0 w 315"/>
                <a:gd name="T23" fmla="*/ 0 h 271"/>
                <a:gd name="T24" fmla="*/ 0 w 315"/>
                <a:gd name="T25" fmla="*/ 0 h 271"/>
                <a:gd name="T26" fmla="*/ 0 w 315"/>
                <a:gd name="T27" fmla="*/ 0 h 271"/>
                <a:gd name="T28" fmla="*/ 0 w 315"/>
                <a:gd name="T29" fmla="*/ 0 h 271"/>
                <a:gd name="T30" fmla="*/ 0 w 315"/>
                <a:gd name="T31" fmla="*/ 0 h 271"/>
                <a:gd name="T32" fmla="*/ 0 w 315"/>
                <a:gd name="T33" fmla="*/ 0 h 271"/>
                <a:gd name="T34" fmla="*/ 0 w 315"/>
                <a:gd name="T35" fmla="*/ 0 h 271"/>
                <a:gd name="T36" fmla="*/ 0 w 315"/>
                <a:gd name="T37" fmla="*/ 0 h 271"/>
                <a:gd name="T38" fmla="*/ 0 w 315"/>
                <a:gd name="T39" fmla="*/ 0 h 271"/>
                <a:gd name="T40" fmla="*/ 0 w 315"/>
                <a:gd name="T41" fmla="*/ 0 h 271"/>
                <a:gd name="T42" fmla="*/ 0 w 315"/>
                <a:gd name="T43" fmla="*/ 0 h 271"/>
                <a:gd name="T44" fmla="*/ 0 w 315"/>
                <a:gd name="T45" fmla="*/ 0 h 271"/>
                <a:gd name="T46" fmla="*/ 0 w 315"/>
                <a:gd name="T47" fmla="*/ 0 h 271"/>
                <a:gd name="T48" fmla="*/ 0 w 315"/>
                <a:gd name="T49" fmla="*/ 0 h 271"/>
                <a:gd name="T50" fmla="*/ 0 w 315"/>
                <a:gd name="T51" fmla="*/ 0 h 271"/>
                <a:gd name="T52" fmla="*/ 0 w 315"/>
                <a:gd name="T53" fmla="*/ 0 h 271"/>
                <a:gd name="T54" fmla="*/ 0 w 315"/>
                <a:gd name="T55" fmla="*/ 0 h 271"/>
                <a:gd name="T56" fmla="*/ 0 w 315"/>
                <a:gd name="T57" fmla="*/ 0 h 271"/>
                <a:gd name="T58" fmla="*/ 0 w 315"/>
                <a:gd name="T59" fmla="*/ 0 h 271"/>
                <a:gd name="T60" fmla="*/ 0 w 315"/>
                <a:gd name="T61" fmla="*/ 0 h 271"/>
                <a:gd name="T62" fmla="*/ 0 w 315"/>
                <a:gd name="T63" fmla="*/ 0 h 271"/>
                <a:gd name="T64" fmla="*/ 0 w 315"/>
                <a:gd name="T65" fmla="*/ 0 h 271"/>
                <a:gd name="T66" fmla="*/ 0 w 315"/>
                <a:gd name="T67" fmla="*/ 0 h 271"/>
                <a:gd name="T68" fmla="*/ 0 w 315"/>
                <a:gd name="T69" fmla="*/ 0 h 271"/>
                <a:gd name="T70" fmla="*/ 0 w 315"/>
                <a:gd name="T71" fmla="*/ 0 h 271"/>
                <a:gd name="T72" fmla="*/ 0 w 315"/>
                <a:gd name="T73" fmla="*/ 0 h 271"/>
                <a:gd name="T74" fmla="*/ 0 w 315"/>
                <a:gd name="T75" fmla="*/ 0 h 271"/>
                <a:gd name="T76" fmla="*/ 0 w 315"/>
                <a:gd name="T77" fmla="*/ 0 h 271"/>
                <a:gd name="T78" fmla="*/ 0 w 315"/>
                <a:gd name="T79" fmla="*/ 0 h 271"/>
                <a:gd name="T80" fmla="*/ 0 w 315"/>
                <a:gd name="T81" fmla="*/ 0 h 271"/>
                <a:gd name="T82" fmla="*/ 0 w 315"/>
                <a:gd name="T83" fmla="*/ 0 h 271"/>
                <a:gd name="T84" fmla="*/ 0 w 315"/>
                <a:gd name="T85" fmla="*/ 0 h 271"/>
                <a:gd name="T86" fmla="*/ 0 w 315"/>
                <a:gd name="T87" fmla="*/ 0 h 271"/>
                <a:gd name="T88" fmla="*/ 0 w 315"/>
                <a:gd name="T89" fmla="*/ 0 h 271"/>
                <a:gd name="T90" fmla="*/ 0 w 315"/>
                <a:gd name="T91" fmla="*/ 0 h 271"/>
                <a:gd name="T92" fmla="*/ 0 w 315"/>
                <a:gd name="T93" fmla="*/ 0 h 271"/>
                <a:gd name="T94" fmla="*/ 0 w 315"/>
                <a:gd name="T95" fmla="*/ 0 h 271"/>
                <a:gd name="T96" fmla="*/ 0 w 315"/>
                <a:gd name="T97" fmla="*/ 0 h 271"/>
                <a:gd name="T98" fmla="*/ 0 w 315"/>
                <a:gd name="T99" fmla="*/ 0 h 271"/>
                <a:gd name="T100" fmla="*/ 0 w 315"/>
                <a:gd name="T101" fmla="*/ 0 h 271"/>
                <a:gd name="T102" fmla="*/ 0 w 315"/>
                <a:gd name="T103" fmla="*/ 0 h 271"/>
                <a:gd name="T104" fmla="*/ 0 w 315"/>
                <a:gd name="T105" fmla="*/ 0 h 271"/>
                <a:gd name="T106" fmla="*/ 0 w 315"/>
                <a:gd name="T107" fmla="*/ 0 h 271"/>
                <a:gd name="T108" fmla="*/ 0 w 315"/>
                <a:gd name="T109" fmla="*/ 0 h 271"/>
                <a:gd name="T110" fmla="*/ 0 w 315"/>
                <a:gd name="T111" fmla="*/ 0 h 271"/>
                <a:gd name="T112" fmla="*/ 0 w 315"/>
                <a:gd name="T113" fmla="*/ 0 h 271"/>
                <a:gd name="T114" fmla="*/ 0 w 315"/>
                <a:gd name="T115" fmla="*/ 0 h 27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5"/>
                <a:gd name="T175" fmla="*/ 0 h 271"/>
                <a:gd name="T176" fmla="*/ 315 w 315"/>
                <a:gd name="T177" fmla="*/ 271 h 27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5" h="271">
                  <a:moveTo>
                    <a:pt x="302" y="50"/>
                  </a:moveTo>
                  <a:lnTo>
                    <a:pt x="305" y="66"/>
                  </a:lnTo>
                  <a:lnTo>
                    <a:pt x="311" y="75"/>
                  </a:lnTo>
                  <a:lnTo>
                    <a:pt x="315" y="83"/>
                  </a:lnTo>
                  <a:lnTo>
                    <a:pt x="314" y="102"/>
                  </a:lnTo>
                  <a:lnTo>
                    <a:pt x="281" y="97"/>
                  </a:lnTo>
                  <a:lnTo>
                    <a:pt x="253" y="102"/>
                  </a:lnTo>
                  <a:lnTo>
                    <a:pt x="227" y="115"/>
                  </a:lnTo>
                  <a:lnTo>
                    <a:pt x="205" y="136"/>
                  </a:lnTo>
                  <a:lnTo>
                    <a:pt x="184" y="159"/>
                  </a:lnTo>
                  <a:lnTo>
                    <a:pt x="165" y="184"/>
                  </a:lnTo>
                  <a:lnTo>
                    <a:pt x="147" y="209"/>
                  </a:lnTo>
                  <a:lnTo>
                    <a:pt x="131" y="233"/>
                  </a:lnTo>
                  <a:lnTo>
                    <a:pt x="118" y="237"/>
                  </a:lnTo>
                  <a:lnTo>
                    <a:pt x="105" y="246"/>
                  </a:lnTo>
                  <a:lnTo>
                    <a:pt x="90" y="255"/>
                  </a:lnTo>
                  <a:lnTo>
                    <a:pt x="75" y="264"/>
                  </a:lnTo>
                  <a:lnTo>
                    <a:pt x="59" y="270"/>
                  </a:lnTo>
                  <a:lnTo>
                    <a:pt x="44" y="271"/>
                  </a:lnTo>
                  <a:lnTo>
                    <a:pt x="30" y="267"/>
                  </a:lnTo>
                  <a:lnTo>
                    <a:pt x="15" y="255"/>
                  </a:lnTo>
                  <a:lnTo>
                    <a:pt x="9" y="237"/>
                  </a:lnTo>
                  <a:lnTo>
                    <a:pt x="7" y="219"/>
                  </a:lnTo>
                  <a:lnTo>
                    <a:pt x="5" y="202"/>
                  </a:lnTo>
                  <a:lnTo>
                    <a:pt x="0" y="183"/>
                  </a:lnTo>
                  <a:lnTo>
                    <a:pt x="19" y="172"/>
                  </a:lnTo>
                  <a:lnTo>
                    <a:pt x="30" y="158"/>
                  </a:lnTo>
                  <a:lnTo>
                    <a:pt x="35" y="141"/>
                  </a:lnTo>
                  <a:lnTo>
                    <a:pt x="37" y="124"/>
                  </a:lnTo>
                  <a:lnTo>
                    <a:pt x="27" y="112"/>
                  </a:lnTo>
                  <a:lnTo>
                    <a:pt x="24" y="100"/>
                  </a:lnTo>
                  <a:lnTo>
                    <a:pt x="24" y="88"/>
                  </a:lnTo>
                  <a:lnTo>
                    <a:pt x="30" y="77"/>
                  </a:lnTo>
                  <a:lnTo>
                    <a:pt x="35" y="65"/>
                  </a:lnTo>
                  <a:lnTo>
                    <a:pt x="44" y="55"/>
                  </a:lnTo>
                  <a:lnTo>
                    <a:pt x="50" y="46"/>
                  </a:lnTo>
                  <a:lnTo>
                    <a:pt x="56" y="38"/>
                  </a:lnTo>
                  <a:lnTo>
                    <a:pt x="65" y="34"/>
                  </a:lnTo>
                  <a:lnTo>
                    <a:pt x="74" y="28"/>
                  </a:lnTo>
                  <a:lnTo>
                    <a:pt x="81" y="22"/>
                  </a:lnTo>
                  <a:lnTo>
                    <a:pt x="87" y="15"/>
                  </a:lnTo>
                  <a:lnTo>
                    <a:pt x="94" y="9"/>
                  </a:lnTo>
                  <a:lnTo>
                    <a:pt x="102" y="5"/>
                  </a:lnTo>
                  <a:lnTo>
                    <a:pt x="112" y="2"/>
                  </a:lnTo>
                  <a:lnTo>
                    <a:pt x="122" y="0"/>
                  </a:lnTo>
                  <a:lnTo>
                    <a:pt x="122" y="10"/>
                  </a:lnTo>
                  <a:lnTo>
                    <a:pt x="119" y="19"/>
                  </a:lnTo>
                  <a:lnTo>
                    <a:pt x="119" y="28"/>
                  </a:lnTo>
                  <a:lnTo>
                    <a:pt x="128" y="33"/>
                  </a:lnTo>
                  <a:lnTo>
                    <a:pt x="149" y="24"/>
                  </a:lnTo>
                  <a:lnTo>
                    <a:pt x="169" y="15"/>
                  </a:lnTo>
                  <a:lnTo>
                    <a:pt x="190" y="8"/>
                  </a:lnTo>
                  <a:lnTo>
                    <a:pt x="211" y="2"/>
                  </a:lnTo>
                  <a:lnTo>
                    <a:pt x="231" y="0"/>
                  </a:lnTo>
                  <a:lnTo>
                    <a:pt x="252" y="3"/>
                  </a:lnTo>
                  <a:lnTo>
                    <a:pt x="271" y="12"/>
                  </a:lnTo>
                  <a:lnTo>
                    <a:pt x="289" y="28"/>
                  </a:lnTo>
                  <a:lnTo>
                    <a:pt x="302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2" name="Freeform 201"/>
            <p:cNvSpPr>
              <a:spLocks/>
            </p:cNvSpPr>
            <p:nvPr/>
          </p:nvSpPr>
          <p:spPr bwMode="auto">
            <a:xfrm>
              <a:off x="682" y="3891"/>
              <a:ext cx="19" cy="21"/>
            </a:xfrm>
            <a:custGeom>
              <a:avLst/>
              <a:gdLst>
                <a:gd name="T0" fmla="*/ 0 w 57"/>
                <a:gd name="T1" fmla="*/ 0 h 64"/>
                <a:gd name="T2" fmla="*/ 0 w 57"/>
                <a:gd name="T3" fmla="*/ 0 h 64"/>
                <a:gd name="T4" fmla="*/ 0 w 57"/>
                <a:gd name="T5" fmla="*/ 0 h 64"/>
                <a:gd name="T6" fmla="*/ 0 w 57"/>
                <a:gd name="T7" fmla="*/ 0 h 64"/>
                <a:gd name="T8" fmla="*/ 0 w 57"/>
                <a:gd name="T9" fmla="*/ 0 h 64"/>
                <a:gd name="T10" fmla="*/ 0 w 57"/>
                <a:gd name="T11" fmla="*/ 0 h 64"/>
                <a:gd name="T12" fmla="*/ 0 w 57"/>
                <a:gd name="T13" fmla="*/ 0 h 64"/>
                <a:gd name="T14" fmla="*/ 0 w 57"/>
                <a:gd name="T15" fmla="*/ 0 h 64"/>
                <a:gd name="T16" fmla="*/ 0 w 57"/>
                <a:gd name="T17" fmla="*/ 0 h 64"/>
                <a:gd name="T18" fmla="*/ 0 w 57"/>
                <a:gd name="T19" fmla="*/ 0 h 64"/>
                <a:gd name="T20" fmla="*/ 0 w 57"/>
                <a:gd name="T21" fmla="*/ 0 h 64"/>
                <a:gd name="T22" fmla="*/ 0 w 57"/>
                <a:gd name="T23" fmla="*/ 0 h 64"/>
                <a:gd name="T24" fmla="*/ 0 w 57"/>
                <a:gd name="T25" fmla="*/ 0 h 64"/>
                <a:gd name="T26" fmla="*/ 0 w 57"/>
                <a:gd name="T27" fmla="*/ 0 h 64"/>
                <a:gd name="T28" fmla="*/ 0 w 57"/>
                <a:gd name="T29" fmla="*/ 0 h 64"/>
                <a:gd name="T30" fmla="*/ 0 w 57"/>
                <a:gd name="T31" fmla="*/ 0 h 64"/>
                <a:gd name="T32" fmla="*/ 0 w 57"/>
                <a:gd name="T33" fmla="*/ 0 h 6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7"/>
                <a:gd name="T52" fmla="*/ 0 h 64"/>
                <a:gd name="T53" fmla="*/ 57 w 57"/>
                <a:gd name="T54" fmla="*/ 64 h 6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7" h="64">
                  <a:moveTo>
                    <a:pt x="57" y="11"/>
                  </a:moveTo>
                  <a:lnTo>
                    <a:pt x="57" y="33"/>
                  </a:lnTo>
                  <a:lnTo>
                    <a:pt x="53" y="47"/>
                  </a:lnTo>
                  <a:lnTo>
                    <a:pt x="43" y="58"/>
                  </a:lnTo>
                  <a:lnTo>
                    <a:pt x="25" y="64"/>
                  </a:lnTo>
                  <a:lnTo>
                    <a:pt x="7" y="64"/>
                  </a:lnTo>
                  <a:lnTo>
                    <a:pt x="0" y="50"/>
                  </a:lnTo>
                  <a:lnTo>
                    <a:pt x="0" y="33"/>
                  </a:lnTo>
                  <a:lnTo>
                    <a:pt x="3" y="17"/>
                  </a:lnTo>
                  <a:lnTo>
                    <a:pt x="7" y="12"/>
                  </a:lnTo>
                  <a:lnTo>
                    <a:pt x="15" y="8"/>
                  </a:lnTo>
                  <a:lnTo>
                    <a:pt x="22" y="5"/>
                  </a:lnTo>
                  <a:lnTo>
                    <a:pt x="32" y="2"/>
                  </a:lnTo>
                  <a:lnTo>
                    <a:pt x="41" y="0"/>
                  </a:lnTo>
                  <a:lnTo>
                    <a:pt x="49" y="2"/>
                  </a:lnTo>
                  <a:lnTo>
                    <a:pt x="54" y="5"/>
                  </a:lnTo>
                  <a:lnTo>
                    <a:pt x="57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3" name="Freeform 202"/>
            <p:cNvSpPr>
              <a:spLocks/>
            </p:cNvSpPr>
            <p:nvPr/>
          </p:nvSpPr>
          <p:spPr bwMode="auto">
            <a:xfrm>
              <a:off x="733" y="3893"/>
              <a:ext cx="27" cy="17"/>
            </a:xfrm>
            <a:custGeom>
              <a:avLst/>
              <a:gdLst>
                <a:gd name="T0" fmla="*/ 0 w 82"/>
                <a:gd name="T1" fmla="*/ 0 h 50"/>
                <a:gd name="T2" fmla="*/ 0 w 82"/>
                <a:gd name="T3" fmla="*/ 0 h 50"/>
                <a:gd name="T4" fmla="*/ 0 w 82"/>
                <a:gd name="T5" fmla="*/ 0 h 50"/>
                <a:gd name="T6" fmla="*/ 0 w 82"/>
                <a:gd name="T7" fmla="*/ 0 h 50"/>
                <a:gd name="T8" fmla="*/ 0 w 82"/>
                <a:gd name="T9" fmla="*/ 0 h 50"/>
                <a:gd name="T10" fmla="*/ 0 w 82"/>
                <a:gd name="T11" fmla="*/ 0 h 50"/>
                <a:gd name="T12" fmla="*/ 0 w 82"/>
                <a:gd name="T13" fmla="*/ 0 h 50"/>
                <a:gd name="T14" fmla="*/ 0 w 82"/>
                <a:gd name="T15" fmla="*/ 0 h 50"/>
                <a:gd name="T16" fmla="*/ 0 w 82"/>
                <a:gd name="T17" fmla="*/ 0 h 50"/>
                <a:gd name="T18" fmla="*/ 0 w 82"/>
                <a:gd name="T19" fmla="*/ 0 h 50"/>
                <a:gd name="T20" fmla="*/ 0 w 82"/>
                <a:gd name="T21" fmla="*/ 0 h 50"/>
                <a:gd name="T22" fmla="*/ 0 w 82"/>
                <a:gd name="T23" fmla="*/ 0 h 50"/>
                <a:gd name="T24" fmla="*/ 0 w 82"/>
                <a:gd name="T25" fmla="*/ 0 h 50"/>
                <a:gd name="T26" fmla="*/ 0 w 82"/>
                <a:gd name="T27" fmla="*/ 0 h 50"/>
                <a:gd name="T28" fmla="*/ 0 w 82"/>
                <a:gd name="T29" fmla="*/ 0 h 50"/>
                <a:gd name="T30" fmla="*/ 0 w 82"/>
                <a:gd name="T31" fmla="*/ 0 h 50"/>
                <a:gd name="T32" fmla="*/ 0 w 82"/>
                <a:gd name="T33" fmla="*/ 0 h 50"/>
                <a:gd name="T34" fmla="*/ 0 w 82"/>
                <a:gd name="T35" fmla="*/ 0 h 50"/>
                <a:gd name="T36" fmla="*/ 0 w 82"/>
                <a:gd name="T37" fmla="*/ 0 h 50"/>
                <a:gd name="T38" fmla="*/ 0 w 82"/>
                <a:gd name="T39" fmla="*/ 0 h 50"/>
                <a:gd name="T40" fmla="*/ 0 w 82"/>
                <a:gd name="T41" fmla="*/ 0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2"/>
                <a:gd name="T64" fmla="*/ 0 h 50"/>
                <a:gd name="T65" fmla="*/ 82 w 82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2" h="50">
                  <a:moveTo>
                    <a:pt x="82" y="34"/>
                  </a:moveTo>
                  <a:lnTo>
                    <a:pt x="75" y="42"/>
                  </a:lnTo>
                  <a:lnTo>
                    <a:pt x="66" y="48"/>
                  </a:lnTo>
                  <a:lnTo>
                    <a:pt x="56" y="50"/>
                  </a:lnTo>
                  <a:lnTo>
                    <a:pt x="45" y="48"/>
                  </a:lnTo>
                  <a:lnTo>
                    <a:pt x="33" y="47"/>
                  </a:lnTo>
                  <a:lnTo>
                    <a:pt x="22" y="45"/>
                  </a:lnTo>
                  <a:lnTo>
                    <a:pt x="10" y="45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8" y="29"/>
                  </a:lnTo>
                  <a:lnTo>
                    <a:pt x="16" y="23"/>
                  </a:lnTo>
                  <a:lnTo>
                    <a:pt x="23" y="17"/>
                  </a:lnTo>
                  <a:lnTo>
                    <a:pt x="30" y="13"/>
                  </a:lnTo>
                  <a:lnTo>
                    <a:pt x="39" y="9"/>
                  </a:lnTo>
                  <a:lnTo>
                    <a:pt x="47" y="4"/>
                  </a:lnTo>
                  <a:lnTo>
                    <a:pt x="56" y="0"/>
                  </a:lnTo>
                  <a:lnTo>
                    <a:pt x="66" y="6"/>
                  </a:lnTo>
                  <a:lnTo>
                    <a:pt x="72" y="14"/>
                  </a:lnTo>
                  <a:lnTo>
                    <a:pt x="76" y="25"/>
                  </a:lnTo>
                  <a:lnTo>
                    <a:pt x="82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4" name="Freeform 203"/>
            <p:cNvSpPr>
              <a:spLocks/>
            </p:cNvSpPr>
            <p:nvPr/>
          </p:nvSpPr>
          <p:spPr bwMode="auto">
            <a:xfrm>
              <a:off x="903" y="3924"/>
              <a:ext cx="25" cy="25"/>
            </a:xfrm>
            <a:custGeom>
              <a:avLst/>
              <a:gdLst>
                <a:gd name="T0" fmla="*/ 0 w 77"/>
                <a:gd name="T1" fmla="*/ 0 h 75"/>
                <a:gd name="T2" fmla="*/ 0 w 77"/>
                <a:gd name="T3" fmla="*/ 0 h 75"/>
                <a:gd name="T4" fmla="*/ 0 w 77"/>
                <a:gd name="T5" fmla="*/ 0 h 75"/>
                <a:gd name="T6" fmla="*/ 0 w 77"/>
                <a:gd name="T7" fmla="*/ 0 h 75"/>
                <a:gd name="T8" fmla="*/ 0 w 77"/>
                <a:gd name="T9" fmla="*/ 0 h 75"/>
                <a:gd name="T10" fmla="*/ 0 w 77"/>
                <a:gd name="T11" fmla="*/ 0 h 75"/>
                <a:gd name="T12" fmla="*/ 0 w 77"/>
                <a:gd name="T13" fmla="*/ 0 h 75"/>
                <a:gd name="T14" fmla="*/ 0 w 77"/>
                <a:gd name="T15" fmla="*/ 0 h 75"/>
                <a:gd name="T16" fmla="*/ 0 w 77"/>
                <a:gd name="T17" fmla="*/ 0 h 75"/>
                <a:gd name="T18" fmla="*/ 0 w 77"/>
                <a:gd name="T19" fmla="*/ 0 h 75"/>
                <a:gd name="T20" fmla="*/ 0 w 77"/>
                <a:gd name="T21" fmla="*/ 0 h 75"/>
                <a:gd name="T22" fmla="*/ 0 w 77"/>
                <a:gd name="T23" fmla="*/ 0 h 75"/>
                <a:gd name="T24" fmla="*/ 0 w 77"/>
                <a:gd name="T25" fmla="*/ 0 h 75"/>
                <a:gd name="T26" fmla="*/ 0 w 77"/>
                <a:gd name="T27" fmla="*/ 0 h 75"/>
                <a:gd name="T28" fmla="*/ 0 w 77"/>
                <a:gd name="T29" fmla="*/ 0 h 75"/>
                <a:gd name="T30" fmla="*/ 0 w 77"/>
                <a:gd name="T31" fmla="*/ 0 h 75"/>
                <a:gd name="T32" fmla="*/ 0 w 77"/>
                <a:gd name="T33" fmla="*/ 0 h 75"/>
                <a:gd name="T34" fmla="*/ 0 w 77"/>
                <a:gd name="T35" fmla="*/ 0 h 75"/>
                <a:gd name="T36" fmla="*/ 0 w 77"/>
                <a:gd name="T37" fmla="*/ 0 h 75"/>
                <a:gd name="T38" fmla="*/ 0 w 77"/>
                <a:gd name="T39" fmla="*/ 0 h 75"/>
                <a:gd name="T40" fmla="*/ 0 w 77"/>
                <a:gd name="T41" fmla="*/ 0 h 75"/>
                <a:gd name="T42" fmla="*/ 0 w 77"/>
                <a:gd name="T43" fmla="*/ 0 h 75"/>
                <a:gd name="T44" fmla="*/ 0 w 77"/>
                <a:gd name="T45" fmla="*/ 0 h 75"/>
                <a:gd name="T46" fmla="*/ 0 w 77"/>
                <a:gd name="T47" fmla="*/ 0 h 75"/>
                <a:gd name="T48" fmla="*/ 0 w 77"/>
                <a:gd name="T49" fmla="*/ 0 h 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7"/>
                <a:gd name="T76" fmla="*/ 0 h 75"/>
                <a:gd name="T77" fmla="*/ 77 w 77"/>
                <a:gd name="T78" fmla="*/ 75 h 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7" h="75">
                  <a:moveTo>
                    <a:pt x="41" y="0"/>
                  </a:moveTo>
                  <a:lnTo>
                    <a:pt x="40" y="7"/>
                  </a:lnTo>
                  <a:lnTo>
                    <a:pt x="38" y="15"/>
                  </a:lnTo>
                  <a:lnTo>
                    <a:pt x="37" y="21"/>
                  </a:lnTo>
                  <a:lnTo>
                    <a:pt x="38" y="25"/>
                  </a:lnTo>
                  <a:lnTo>
                    <a:pt x="50" y="34"/>
                  </a:lnTo>
                  <a:lnTo>
                    <a:pt x="62" y="29"/>
                  </a:lnTo>
                  <a:lnTo>
                    <a:pt x="71" y="26"/>
                  </a:lnTo>
                  <a:lnTo>
                    <a:pt x="77" y="38"/>
                  </a:lnTo>
                  <a:lnTo>
                    <a:pt x="74" y="53"/>
                  </a:lnTo>
                  <a:lnTo>
                    <a:pt x="65" y="63"/>
                  </a:lnTo>
                  <a:lnTo>
                    <a:pt x="53" y="71"/>
                  </a:lnTo>
                  <a:lnTo>
                    <a:pt x="38" y="75"/>
                  </a:lnTo>
                  <a:lnTo>
                    <a:pt x="28" y="75"/>
                  </a:lnTo>
                  <a:lnTo>
                    <a:pt x="18" y="72"/>
                  </a:lnTo>
                  <a:lnTo>
                    <a:pt x="10" y="66"/>
                  </a:lnTo>
                  <a:lnTo>
                    <a:pt x="4" y="60"/>
                  </a:lnTo>
                  <a:lnTo>
                    <a:pt x="1" y="51"/>
                  </a:lnTo>
                  <a:lnTo>
                    <a:pt x="0" y="43"/>
                  </a:lnTo>
                  <a:lnTo>
                    <a:pt x="1" y="32"/>
                  </a:lnTo>
                  <a:lnTo>
                    <a:pt x="4" y="22"/>
                  </a:lnTo>
                  <a:lnTo>
                    <a:pt x="9" y="13"/>
                  </a:lnTo>
                  <a:lnTo>
                    <a:pt x="19" y="7"/>
                  </a:lnTo>
                  <a:lnTo>
                    <a:pt x="29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5" name="Freeform 204"/>
            <p:cNvSpPr>
              <a:spLocks/>
            </p:cNvSpPr>
            <p:nvPr/>
          </p:nvSpPr>
          <p:spPr bwMode="auto">
            <a:xfrm>
              <a:off x="284" y="3961"/>
              <a:ext cx="385" cy="40"/>
            </a:xfrm>
            <a:custGeom>
              <a:avLst/>
              <a:gdLst>
                <a:gd name="T0" fmla="*/ 0 w 1155"/>
                <a:gd name="T1" fmla="*/ 0 h 120"/>
                <a:gd name="T2" fmla="*/ 0 w 1155"/>
                <a:gd name="T3" fmla="*/ 0 h 120"/>
                <a:gd name="T4" fmla="*/ 0 w 1155"/>
                <a:gd name="T5" fmla="*/ 0 h 120"/>
                <a:gd name="T6" fmla="*/ 0 w 1155"/>
                <a:gd name="T7" fmla="*/ 0 h 120"/>
                <a:gd name="T8" fmla="*/ 0 w 1155"/>
                <a:gd name="T9" fmla="*/ 0 h 120"/>
                <a:gd name="T10" fmla="*/ 0 w 1155"/>
                <a:gd name="T11" fmla="*/ 0 h 120"/>
                <a:gd name="T12" fmla="*/ 0 w 1155"/>
                <a:gd name="T13" fmla="*/ 0 h 120"/>
                <a:gd name="T14" fmla="*/ 0 w 1155"/>
                <a:gd name="T15" fmla="*/ 0 h 120"/>
                <a:gd name="T16" fmla="*/ 0 w 1155"/>
                <a:gd name="T17" fmla="*/ 0 h 120"/>
                <a:gd name="T18" fmla="*/ 0 w 1155"/>
                <a:gd name="T19" fmla="*/ 0 h 120"/>
                <a:gd name="T20" fmla="*/ 0 w 1155"/>
                <a:gd name="T21" fmla="*/ 0 h 120"/>
                <a:gd name="T22" fmla="*/ 0 w 1155"/>
                <a:gd name="T23" fmla="*/ 0 h 120"/>
                <a:gd name="T24" fmla="*/ 0 w 1155"/>
                <a:gd name="T25" fmla="*/ 0 h 120"/>
                <a:gd name="T26" fmla="*/ 0 w 1155"/>
                <a:gd name="T27" fmla="*/ 0 h 120"/>
                <a:gd name="T28" fmla="*/ 0 w 1155"/>
                <a:gd name="T29" fmla="*/ 0 h 120"/>
                <a:gd name="T30" fmla="*/ 0 w 1155"/>
                <a:gd name="T31" fmla="*/ 0 h 120"/>
                <a:gd name="T32" fmla="*/ 0 w 1155"/>
                <a:gd name="T33" fmla="*/ 0 h 120"/>
                <a:gd name="T34" fmla="*/ 0 w 1155"/>
                <a:gd name="T35" fmla="*/ 0 h 120"/>
                <a:gd name="T36" fmla="*/ 0 w 1155"/>
                <a:gd name="T37" fmla="*/ 0 h 120"/>
                <a:gd name="T38" fmla="*/ 0 w 1155"/>
                <a:gd name="T39" fmla="*/ 0 h 120"/>
                <a:gd name="T40" fmla="*/ 0 w 1155"/>
                <a:gd name="T41" fmla="*/ 0 h 120"/>
                <a:gd name="T42" fmla="*/ 0 w 1155"/>
                <a:gd name="T43" fmla="*/ 0 h 120"/>
                <a:gd name="T44" fmla="*/ 0 w 1155"/>
                <a:gd name="T45" fmla="*/ 0 h 120"/>
                <a:gd name="T46" fmla="*/ 0 w 1155"/>
                <a:gd name="T47" fmla="*/ 0 h 120"/>
                <a:gd name="T48" fmla="*/ 0 w 1155"/>
                <a:gd name="T49" fmla="*/ 0 h 120"/>
                <a:gd name="T50" fmla="*/ 0 w 1155"/>
                <a:gd name="T51" fmla="*/ 0 h 120"/>
                <a:gd name="T52" fmla="*/ 0 w 1155"/>
                <a:gd name="T53" fmla="*/ 0 h 120"/>
                <a:gd name="T54" fmla="*/ 0 w 1155"/>
                <a:gd name="T55" fmla="*/ 0 h 120"/>
                <a:gd name="T56" fmla="*/ 0 w 1155"/>
                <a:gd name="T57" fmla="*/ 0 h 120"/>
                <a:gd name="T58" fmla="*/ 0 w 1155"/>
                <a:gd name="T59" fmla="*/ 0 h 120"/>
                <a:gd name="T60" fmla="*/ 0 w 1155"/>
                <a:gd name="T61" fmla="*/ 0 h 120"/>
                <a:gd name="T62" fmla="*/ 0 w 1155"/>
                <a:gd name="T63" fmla="*/ 0 h 120"/>
                <a:gd name="T64" fmla="*/ 0 w 1155"/>
                <a:gd name="T65" fmla="*/ 0 h 120"/>
                <a:gd name="T66" fmla="*/ 0 w 1155"/>
                <a:gd name="T67" fmla="*/ 0 h 120"/>
                <a:gd name="T68" fmla="*/ 0 w 1155"/>
                <a:gd name="T69" fmla="*/ 0 h 120"/>
                <a:gd name="T70" fmla="*/ 0 w 1155"/>
                <a:gd name="T71" fmla="*/ 0 h 120"/>
                <a:gd name="T72" fmla="*/ 0 w 1155"/>
                <a:gd name="T73" fmla="*/ 0 h 120"/>
                <a:gd name="T74" fmla="*/ 0 w 1155"/>
                <a:gd name="T75" fmla="*/ 0 h 120"/>
                <a:gd name="T76" fmla="*/ 0 w 1155"/>
                <a:gd name="T77" fmla="*/ 0 h 120"/>
                <a:gd name="T78" fmla="*/ 0 w 1155"/>
                <a:gd name="T79" fmla="*/ 0 h 120"/>
                <a:gd name="T80" fmla="*/ 0 w 1155"/>
                <a:gd name="T81" fmla="*/ 0 h 120"/>
                <a:gd name="T82" fmla="*/ 0 w 1155"/>
                <a:gd name="T83" fmla="*/ 0 h 120"/>
                <a:gd name="T84" fmla="*/ 0 w 1155"/>
                <a:gd name="T85" fmla="*/ 0 h 120"/>
                <a:gd name="T86" fmla="*/ 0 w 1155"/>
                <a:gd name="T87" fmla="*/ 0 h 120"/>
                <a:gd name="T88" fmla="*/ 0 w 1155"/>
                <a:gd name="T89" fmla="*/ 0 h 120"/>
                <a:gd name="T90" fmla="*/ 0 w 1155"/>
                <a:gd name="T91" fmla="*/ 0 h 120"/>
                <a:gd name="T92" fmla="*/ 0 w 1155"/>
                <a:gd name="T93" fmla="*/ 0 h 120"/>
                <a:gd name="T94" fmla="*/ 0 w 1155"/>
                <a:gd name="T95" fmla="*/ 0 h 120"/>
                <a:gd name="T96" fmla="*/ 0 w 1155"/>
                <a:gd name="T97" fmla="*/ 0 h 120"/>
                <a:gd name="T98" fmla="*/ 0 w 1155"/>
                <a:gd name="T99" fmla="*/ 0 h 120"/>
                <a:gd name="T100" fmla="*/ 0 w 1155"/>
                <a:gd name="T101" fmla="*/ 0 h 120"/>
                <a:gd name="T102" fmla="*/ 0 w 1155"/>
                <a:gd name="T103" fmla="*/ 0 h 120"/>
                <a:gd name="T104" fmla="*/ 0 w 1155"/>
                <a:gd name="T105" fmla="*/ 0 h 120"/>
                <a:gd name="T106" fmla="*/ 0 w 1155"/>
                <a:gd name="T107" fmla="*/ 0 h 12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55"/>
                <a:gd name="T163" fmla="*/ 0 h 120"/>
                <a:gd name="T164" fmla="*/ 1155 w 1155"/>
                <a:gd name="T165" fmla="*/ 120 h 12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55" h="120">
                  <a:moveTo>
                    <a:pt x="952" y="50"/>
                  </a:moveTo>
                  <a:lnTo>
                    <a:pt x="977" y="50"/>
                  </a:lnTo>
                  <a:lnTo>
                    <a:pt x="1000" y="50"/>
                  </a:lnTo>
                  <a:lnTo>
                    <a:pt x="1025" y="49"/>
                  </a:lnTo>
                  <a:lnTo>
                    <a:pt x="1049" y="44"/>
                  </a:lnTo>
                  <a:lnTo>
                    <a:pt x="1074" y="40"/>
                  </a:lnTo>
                  <a:lnTo>
                    <a:pt x="1097" y="34"/>
                  </a:lnTo>
                  <a:lnTo>
                    <a:pt x="1122" y="27"/>
                  </a:lnTo>
                  <a:lnTo>
                    <a:pt x="1146" y="16"/>
                  </a:lnTo>
                  <a:lnTo>
                    <a:pt x="1153" y="21"/>
                  </a:lnTo>
                  <a:lnTo>
                    <a:pt x="1155" y="30"/>
                  </a:lnTo>
                  <a:lnTo>
                    <a:pt x="1153" y="39"/>
                  </a:lnTo>
                  <a:lnTo>
                    <a:pt x="1149" y="44"/>
                  </a:lnTo>
                  <a:lnTo>
                    <a:pt x="1130" y="53"/>
                  </a:lnTo>
                  <a:lnTo>
                    <a:pt x="1109" y="59"/>
                  </a:lnTo>
                  <a:lnTo>
                    <a:pt x="1088" y="65"/>
                  </a:lnTo>
                  <a:lnTo>
                    <a:pt x="1065" y="68"/>
                  </a:lnTo>
                  <a:lnTo>
                    <a:pt x="1041" y="71"/>
                  </a:lnTo>
                  <a:lnTo>
                    <a:pt x="1016" y="72"/>
                  </a:lnTo>
                  <a:lnTo>
                    <a:pt x="993" y="72"/>
                  </a:lnTo>
                  <a:lnTo>
                    <a:pt x="966" y="72"/>
                  </a:lnTo>
                  <a:lnTo>
                    <a:pt x="941" y="69"/>
                  </a:lnTo>
                  <a:lnTo>
                    <a:pt x="916" y="67"/>
                  </a:lnTo>
                  <a:lnTo>
                    <a:pt x="891" y="64"/>
                  </a:lnTo>
                  <a:lnTo>
                    <a:pt x="868" y="59"/>
                  </a:lnTo>
                  <a:lnTo>
                    <a:pt x="844" y="53"/>
                  </a:lnTo>
                  <a:lnTo>
                    <a:pt x="820" y="46"/>
                  </a:lnTo>
                  <a:lnTo>
                    <a:pt x="800" y="39"/>
                  </a:lnTo>
                  <a:lnTo>
                    <a:pt x="779" y="31"/>
                  </a:lnTo>
                  <a:lnTo>
                    <a:pt x="762" y="47"/>
                  </a:lnTo>
                  <a:lnTo>
                    <a:pt x="742" y="62"/>
                  </a:lnTo>
                  <a:lnTo>
                    <a:pt x="720" y="75"/>
                  </a:lnTo>
                  <a:lnTo>
                    <a:pt x="698" y="86"/>
                  </a:lnTo>
                  <a:lnTo>
                    <a:pt x="676" y="96"/>
                  </a:lnTo>
                  <a:lnTo>
                    <a:pt x="651" y="103"/>
                  </a:lnTo>
                  <a:lnTo>
                    <a:pt x="628" y="108"/>
                  </a:lnTo>
                  <a:lnTo>
                    <a:pt x="603" y="112"/>
                  </a:lnTo>
                  <a:lnTo>
                    <a:pt x="576" y="115"/>
                  </a:lnTo>
                  <a:lnTo>
                    <a:pt x="550" y="117"/>
                  </a:lnTo>
                  <a:lnTo>
                    <a:pt x="525" y="115"/>
                  </a:lnTo>
                  <a:lnTo>
                    <a:pt x="498" y="114"/>
                  </a:lnTo>
                  <a:lnTo>
                    <a:pt x="473" y="111"/>
                  </a:lnTo>
                  <a:lnTo>
                    <a:pt x="446" y="106"/>
                  </a:lnTo>
                  <a:lnTo>
                    <a:pt x="421" y="102"/>
                  </a:lnTo>
                  <a:lnTo>
                    <a:pt x="398" y="94"/>
                  </a:lnTo>
                  <a:lnTo>
                    <a:pt x="371" y="75"/>
                  </a:lnTo>
                  <a:lnTo>
                    <a:pt x="346" y="68"/>
                  </a:lnTo>
                  <a:lnTo>
                    <a:pt x="320" y="71"/>
                  </a:lnTo>
                  <a:lnTo>
                    <a:pt x="293" y="81"/>
                  </a:lnTo>
                  <a:lnTo>
                    <a:pt x="267" y="94"/>
                  </a:lnTo>
                  <a:lnTo>
                    <a:pt x="237" y="106"/>
                  </a:lnTo>
                  <a:lnTo>
                    <a:pt x="208" y="117"/>
                  </a:lnTo>
                  <a:lnTo>
                    <a:pt x="177" y="120"/>
                  </a:lnTo>
                  <a:lnTo>
                    <a:pt x="155" y="118"/>
                  </a:lnTo>
                  <a:lnTo>
                    <a:pt x="131" y="118"/>
                  </a:lnTo>
                  <a:lnTo>
                    <a:pt x="106" y="117"/>
                  </a:lnTo>
                  <a:lnTo>
                    <a:pt x="83" y="114"/>
                  </a:lnTo>
                  <a:lnTo>
                    <a:pt x="61" y="109"/>
                  </a:lnTo>
                  <a:lnTo>
                    <a:pt x="39" y="102"/>
                  </a:lnTo>
                  <a:lnTo>
                    <a:pt x="18" y="92"/>
                  </a:lnTo>
                  <a:lnTo>
                    <a:pt x="0" y="78"/>
                  </a:lnTo>
                  <a:lnTo>
                    <a:pt x="21" y="84"/>
                  </a:lnTo>
                  <a:lnTo>
                    <a:pt x="42" y="89"/>
                  </a:lnTo>
                  <a:lnTo>
                    <a:pt x="62" y="92"/>
                  </a:lnTo>
                  <a:lnTo>
                    <a:pt x="83" y="94"/>
                  </a:lnTo>
                  <a:lnTo>
                    <a:pt x="103" y="94"/>
                  </a:lnTo>
                  <a:lnTo>
                    <a:pt x="124" y="94"/>
                  </a:lnTo>
                  <a:lnTo>
                    <a:pt x="145" y="93"/>
                  </a:lnTo>
                  <a:lnTo>
                    <a:pt x="165" y="90"/>
                  </a:lnTo>
                  <a:lnTo>
                    <a:pt x="186" y="87"/>
                  </a:lnTo>
                  <a:lnTo>
                    <a:pt x="206" y="83"/>
                  </a:lnTo>
                  <a:lnTo>
                    <a:pt x="227" y="78"/>
                  </a:lnTo>
                  <a:lnTo>
                    <a:pt x="248" y="72"/>
                  </a:lnTo>
                  <a:lnTo>
                    <a:pt x="267" y="65"/>
                  </a:lnTo>
                  <a:lnTo>
                    <a:pt x="287" y="58"/>
                  </a:lnTo>
                  <a:lnTo>
                    <a:pt x="307" y="50"/>
                  </a:lnTo>
                  <a:lnTo>
                    <a:pt x="326" y="41"/>
                  </a:lnTo>
                  <a:lnTo>
                    <a:pt x="339" y="40"/>
                  </a:lnTo>
                  <a:lnTo>
                    <a:pt x="349" y="41"/>
                  </a:lnTo>
                  <a:lnTo>
                    <a:pt x="360" y="46"/>
                  </a:lnTo>
                  <a:lnTo>
                    <a:pt x="368" y="52"/>
                  </a:lnTo>
                  <a:lnTo>
                    <a:pt x="377" y="58"/>
                  </a:lnTo>
                  <a:lnTo>
                    <a:pt x="386" y="64"/>
                  </a:lnTo>
                  <a:lnTo>
                    <a:pt x="396" y="71"/>
                  </a:lnTo>
                  <a:lnTo>
                    <a:pt x="407" y="75"/>
                  </a:lnTo>
                  <a:lnTo>
                    <a:pt x="430" y="78"/>
                  </a:lnTo>
                  <a:lnTo>
                    <a:pt x="455" y="83"/>
                  </a:lnTo>
                  <a:lnTo>
                    <a:pt x="479" y="86"/>
                  </a:lnTo>
                  <a:lnTo>
                    <a:pt x="504" y="89"/>
                  </a:lnTo>
                  <a:lnTo>
                    <a:pt x="529" y="90"/>
                  </a:lnTo>
                  <a:lnTo>
                    <a:pt x="554" y="90"/>
                  </a:lnTo>
                  <a:lnTo>
                    <a:pt x="579" y="90"/>
                  </a:lnTo>
                  <a:lnTo>
                    <a:pt x="604" y="89"/>
                  </a:lnTo>
                  <a:lnTo>
                    <a:pt x="628" y="86"/>
                  </a:lnTo>
                  <a:lnTo>
                    <a:pt x="651" y="80"/>
                  </a:lnTo>
                  <a:lnTo>
                    <a:pt x="672" y="72"/>
                  </a:lnTo>
                  <a:lnTo>
                    <a:pt x="692" y="64"/>
                  </a:lnTo>
                  <a:lnTo>
                    <a:pt x="713" y="52"/>
                  </a:lnTo>
                  <a:lnTo>
                    <a:pt x="731" y="37"/>
                  </a:lnTo>
                  <a:lnTo>
                    <a:pt x="745" y="21"/>
                  </a:lnTo>
                  <a:lnTo>
                    <a:pt x="760" y="0"/>
                  </a:lnTo>
                  <a:lnTo>
                    <a:pt x="784" y="6"/>
                  </a:lnTo>
                  <a:lnTo>
                    <a:pt x="809" y="14"/>
                  </a:lnTo>
                  <a:lnTo>
                    <a:pt x="832" y="22"/>
                  </a:lnTo>
                  <a:lnTo>
                    <a:pt x="856" y="30"/>
                  </a:lnTo>
                  <a:lnTo>
                    <a:pt x="881" y="36"/>
                  </a:lnTo>
                  <a:lnTo>
                    <a:pt x="904" y="43"/>
                  </a:lnTo>
                  <a:lnTo>
                    <a:pt x="928" y="47"/>
                  </a:lnTo>
                  <a:lnTo>
                    <a:pt x="952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  <p:sp>
          <p:nvSpPr>
            <p:cNvPr id="56" name="Freeform 205"/>
            <p:cNvSpPr>
              <a:spLocks/>
            </p:cNvSpPr>
            <p:nvPr/>
          </p:nvSpPr>
          <p:spPr bwMode="auto">
            <a:xfrm>
              <a:off x="1086" y="3961"/>
              <a:ext cx="14" cy="7"/>
            </a:xfrm>
            <a:custGeom>
              <a:avLst/>
              <a:gdLst>
                <a:gd name="T0" fmla="*/ 0 w 44"/>
                <a:gd name="T1" fmla="*/ 0 h 19"/>
                <a:gd name="T2" fmla="*/ 0 w 44"/>
                <a:gd name="T3" fmla="*/ 0 h 19"/>
                <a:gd name="T4" fmla="*/ 0 w 44"/>
                <a:gd name="T5" fmla="*/ 0 h 19"/>
                <a:gd name="T6" fmla="*/ 0 w 44"/>
                <a:gd name="T7" fmla="*/ 0 h 19"/>
                <a:gd name="T8" fmla="*/ 0 w 44"/>
                <a:gd name="T9" fmla="*/ 0 h 19"/>
                <a:gd name="T10" fmla="*/ 0 w 44"/>
                <a:gd name="T11" fmla="*/ 0 h 19"/>
                <a:gd name="T12" fmla="*/ 0 w 44"/>
                <a:gd name="T13" fmla="*/ 0 h 19"/>
                <a:gd name="T14" fmla="*/ 0 w 44"/>
                <a:gd name="T15" fmla="*/ 0 h 19"/>
                <a:gd name="T16" fmla="*/ 0 w 44"/>
                <a:gd name="T17" fmla="*/ 0 h 19"/>
                <a:gd name="T18" fmla="*/ 0 w 44"/>
                <a:gd name="T19" fmla="*/ 0 h 19"/>
                <a:gd name="T20" fmla="*/ 0 w 44"/>
                <a:gd name="T21" fmla="*/ 0 h 19"/>
                <a:gd name="T22" fmla="*/ 0 w 44"/>
                <a:gd name="T23" fmla="*/ 0 h 19"/>
                <a:gd name="T24" fmla="*/ 0 w 44"/>
                <a:gd name="T25" fmla="*/ 0 h 19"/>
                <a:gd name="T26" fmla="*/ 0 w 44"/>
                <a:gd name="T27" fmla="*/ 0 h 19"/>
                <a:gd name="T28" fmla="*/ 0 w 44"/>
                <a:gd name="T29" fmla="*/ 0 h 19"/>
                <a:gd name="T30" fmla="*/ 0 w 44"/>
                <a:gd name="T31" fmla="*/ 0 h 19"/>
                <a:gd name="T32" fmla="*/ 0 w 44"/>
                <a:gd name="T33" fmla="*/ 0 h 1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4"/>
                <a:gd name="T52" fmla="*/ 0 h 19"/>
                <a:gd name="T53" fmla="*/ 44 w 44"/>
                <a:gd name="T54" fmla="*/ 19 h 1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4" h="19">
                  <a:moveTo>
                    <a:pt x="44" y="3"/>
                  </a:moveTo>
                  <a:lnTo>
                    <a:pt x="41" y="9"/>
                  </a:lnTo>
                  <a:lnTo>
                    <a:pt x="37" y="14"/>
                  </a:lnTo>
                  <a:lnTo>
                    <a:pt x="31" y="16"/>
                  </a:lnTo>
                  <a:lnTo>
                    <a:pt x="24" y="18"/>
                  </a:lnTo>
                  <a:lnTo>
                    <a:pt x="16" y="19"/>
                  </a:lnTo>
                  <a:lnTo>
                    <a:pt x="11" y="18"/>
                  </a:lnTo>
                  <a:lnTo>
                    <a:pt x="5" y="16"/>
                  </a:lnTo>
                  <a:lnTo>
                    <a:pt x="0" y="12"/>
                  </a:lnTo>
                  <a:lnTo>
                    <a:pt x="3" y="5"/>
                  </a:lnTo>
                  <a:lnTo>
                    <a:pt x="8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27" y="2"/>
                  </a:lnTo>
                  <a:lnTo>
                    <a:pt x="34" y="3"/>
                  </a:lnTo>
                  <a:lnTo>
                    <a:pt x="40" y="5"/>
                  </a:lnTo>
                  <a:lnTo>
                    <a:pt x="44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u="none"/>
            </a:p>
          </p:txBody>
        </p:sp>
      </p:grp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rmAutofit/>
          </a:bodyPr>
          <a:lstStyle/>
          <a:p>
            <a:r>
              <a:rPr lang="ru-RU" dirty="0" smtClean="0"/>
              <a:t>Приставки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7467600" cy="46165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У-</a:t>
            </a:r>
            <a:r>
              <a:rPr lang="ru-RU" dirty="0" smtClean="0"/>
              <a:t>, вы-, при-, по-, до-, на-, пере-</a:t>
            </a:r>
          </a:p>
          <a:p>
            <a:pPr>
              <a:buNone/>
            </a:pPr>
            <a:r>
              <a:rPr lang="ru-RU" dirty="0" smtClean="0"/>
              <a:t>  Перед </a:t>
            </a:r>
            <a:r>
              <a:rPr lang="ru-RU" dirty="0" smtClean="0"/>
              <a:t>корнем пишут – перед!</a:t>
            </a:r>
          </a:p>
          <a:p>
            <a:pPr>
              <a:buNone/>
            </a:pPr>
            <a:r>
              <a:rPr lang="ru-RU" dirty="0" smtClean="0"/>
              <a:t>  Под-</a:t>
            </a:r>
            <a:r>
              <a:rPr lang="ru-RU" dirty="0" smtClean="0"/>
              <a:t>, за-, об-, со-, в-, с-, от-</a:t>
            </a:r>
          </a:p>
          <a:p>
            <a:pPr>
              <a:buNone/>
            </a:pPr>
            <a:r>
              <a:rPr lang="ru-RU" dirty="0" smtClean="0"/>
              <a:t>  Знаем </a:t>
            </a:r>
            <a:r>
              <a:rPr lang="ru-RU" dirty="0" smtClean="0"/>
              <a:t>их наперечет,</a:t>
            </a:r>
          </a:p>
          <a:p>
            <a:pPr>
              <a:buNone/>
            </a:pPr>
            <a:r>
              <a:rPr lang="ru-RU" dirty="0" smtClean="0"/>
              <a:t>  Перед </a:t>
            </a:r>
            <a:r>
              <a:rPr lang="ru-RU" dirty="0" smtClean="0"/>
              <a:t>корнем подставляем</a:t>
            </a:r>
          </a:p>
          <a:p>
            <a:pPr>
              <a:buNone/>
            </a:pPr>
            <a:r>
              <a:rPr lang="ru-RU" dirty="0" smtClean="0"/>
              <a:t>  И </a:t>
            </a:r>
            <a:r>
              <a:rPr lang="ru-RU" b="1" dirty="0" smtClean="0"/>
              <a:t>приставко</a:t>
            </a:r>
            <a:r>
              <a:rPr lang="ru-RU" dirty="0" smtClean="0"/>
              <a:t>й называем.</a:t>
            </a:r>
          </a:p>
          <a:p>
            <a:endParaRPr lang="ru-RU" dirty="0"/>
          </a:p>
        </p:txBody>
      </p:sp>
      <p:sp>
        <p:nvSpPr>
          <p:cNvPr id="4" name="Содержимое 14"/>
          <p:cNvSpPr txBox="1">
            <a:spLocks/>
          </p:cNvSpPr>
          <p:nvPr/>
        </p:nvSpPr>
        <p:spPr>
          <a:xfrm>
            <a:off x="5523969" y="1696339"/>
            <a:ext cx="1619799" cy="3554456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13"/>
          <p:cNvSpPr txBox="1">
            <a:spLocks/>
          </p:cNvSpPr>
          <p:nvPr/>
        </p:nvSpPr>
        <p:spPr>
          <a:xfrm>
            <a:off x="1279282" y="5464774"/>
            <a:ext cx="1745853" cy="88370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</a:p>
        </p:txBody>
      </p:sp>
      <p:pic>
        <p:nvPicPr>
          <p:cNvPr id="7169" name="Picture 1" descr="C:\Documents and Settings\315\Рабочий стол\Анимация 2\рисунки и фото детей\уч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87746" y="3714752"/>
            <a:ext cx="2613212" cy="23649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467600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Части речи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7467600" cy="4830902"/>
          </a:xfrm>
        </p:spPr>
        <p:txBody>
          <a:bodyPr/>
          <a:lstStyle/>
          <a:p>
            <a:r>
              <a:rPr lang="ru-RU" dirty="0" smtClean="0"/>
              <a:t>Имена существительные               </a:t>
            </a:r>
          </a:p>
          <a:p>
            <a:r>
              <a:rPr lang="ru-RU" dirty="0" smtClean="0"/>
              <a:t>Имена прилагательные</a:t>
            </a:r>
          </a:p>
          <a:p>
            <a:r>
              <a:rPr lang="ru-RU" dirty="0" smtClean="0"/>
              <a:t>Глагол</a:t>
            </a:r>
          </a:p>
          <a:p>
            <a:r>
              <a:rPr lang="ru-RU" dirty="0" smtClean="0"/>
              <a:t>Наречия</a:t>
            </a:r>
          </a:p>
          <a:p>
            <a:r>
              <a:rPr lang="ru-RU" dirty="0" smtClean="0"/>
              <a:t>Местоимения</a:t>
            </a:r>
          </a:p>
          <a:p>
            <a:r>
              <a:rPr lang="ru-RU" dirty="0" smtClean="0"/>
              <a:t>Предлоги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00570"/>
            <a:ext cx="171451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>
            <a:biLevel thresh="50000"/>
          </a:blip>
          <a:srcRect/>
          <a:stretch>
            <a:fillRect/>
          </a:stretch>
        </p:blipFill>
        <p:spPr bwMode="auto">
          <a:xfrm>
            <a:off x="2500299" y="4572008"/>
            <a:ext cx="1357321" cy="1714512"/>
          </a:xfrm>
          <a:prstGeom prst="rect">
            <a:avLst/>
          </a:prstGeom>
          <a:noFill/>
        </p:spPr>
      </p:pic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4643446"/>
            <a:ext cx="114300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5">
            <a:biLevel thresh="50000"/>
          </a:blip>
          <a:srcRect/>
          <a:stretch>
            <a:fillRect/>
          </a:stretch>
        </p:blipFill>
        <p:spPr bwMode="auto">
          <a:xfrm>
            <a:off x="5572132" y="4714884"/>
            <a:ext cx="1571636" cy="1571636"/>
          </a:xfrm>
          <a:prstGeom prst="rect">
            <a:avLst/>
          </a:prstGeom>
          <a:noFill/>
        </p:spPr>
      </p:pic>
      <p:pic>
        <p:nvPicPr>
          <p:cNvPr id="9" name="Рисунок 8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2643182"/>
            <a:ext cx="200026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85818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Тренировочные рифмовки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7715304" cy="492922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/>
              <a:t> Лак</a:t>
            </a:r>
            <a:r>
              <a:rPr lang="ru-RU" sz="6400" dirty="0" smtClean="0"/>
              <a:t>, лук, лось, лень,</a:t>
            </a:r>
          </a:p>
          <a:p>
            <a:pPr>
              <a:buNone/>
            </a:pPr>
            <a:r>
              <a:rPr lang="ru-RU" sz="6400" dirty="0" smtClean="0"/>
              <a:t> Так</a:t>
            </a:r>
            <a:r>
              <a:rPr lang="ru-RU" sz="6400" dirty="0" smtClean="0"/>
              <a:t>, тук, ток, тень,</a:t>
            </a:r>
          </a:p>
          <a:p>
            <a:pPr>
              <a:buNone/>
            </a:pPr>
            <a:r>
              <a:rPr lang="ru-RU" sz="6400" dirty="0" smtClean="0"/>
              <a:t> Сом</a:t>
            </a:r>
            <a:r>
              <a:rPr lang="ru-RU" sz="6400" dirty="0" smtClean="0"/>
              <a:t>, соль, мел, ель.</a:t>
            </a:r>
          </a:p>
          <a:p>
            <a:pPr>
              <a:buNone/>
            </a:pPr>
            <a:r>
              <a:rPr lang="ru-RU" sz="6400" dirty="0" smtClean="0"/>
              <a:t> Назови</a:t>
            </a:r>
            <a:r>
              <a:rPr lang="ru-RU" sz="6400" dirty="0" smtClean="0"/>
              <a:t>, в каких словах</a:t>
            </a:r>
          </a:p>
          <a:p>
            <a:pPr>
              <a:buNone/>
            </a:pPr>
            <a:r>
              <a:rPr lang="ru-RU" sz="6400" dirty="0" smtClean="0"/>
              <a:t> Написал </a:t>
            </a:r>
            <a:r>
              <a:rPr lang="ru-RU" sz="6400" dirty="0" smtClean="0"/>
              <a:t>ты мягкий знак</a:t>
            </a:r>
            <a:r>
              <a:rPr lang="ru-RU" sz="6400" dirty="0" smtClean="0"/>
              <a:t>?</a:t>
            </a:r>
          </a:p>
          <a:p>
            <a:pPr>
              <a:buNone/>
            </a:pPr>
            <a:endParaRPr lang="ru-RU" sz="6400" dirty="0" smtClean="0"/>
          </a:p>
          <a:p>
            <a:pPr algn="r">
              <a:buNone/>
            </a:pPr>
            <a:r>
              <a:rPr lang="ru-RU" sz="6400" dirty="0" smtClean="0"/>
              <a:t> Мягкий </a:t>
            </a:r>
            <a:r>
              <a:rPr lang="ru-RU" sz="6400" dirty="0" smtClean="0"/>
              <a:t>знак, мягкий знак,</a:t>
            </a:r>
          </a:p>
          <a:p>
            <a:pPr algn="r">
              <a:buNone/>
            </a:pPr>
            <a:r>
              <a:rPr lang="ru-RU" sz="6400" dirty="0" smtClean="0"/>
              <a:t> Без </a:t>
            </a:r>
            <a:r>
              <a:rPr lang="ru-RU" sz="6400" dirty="0" smtClean="0"/>
              <a:t>него нельзя никак!</a:t>
            </a:r>
          </a:p>
          <a:p>
            <a:pPr algn="r">
              <a:buNone/>
            </a:pPr>
            <a:r>
              <a:rPr lang="ru-RU" sz="6400" dirty="0" smtClean="0"/>
              <a:t> Без </a:t>
            </a:r>
            <a:r>
              <a:rPr lang="ru-RU" sz="6400" dirty="0" smtClean="0"/>
              <a:t>него не написать</a:t>
            </a:r>
          </a:p>
          <a:p>
            <a:pPr algn="r">
              <a:buNone/>
            </a:pPr>
            <a:r>
              <a:rPr lang="ru-RU" sz="6400" dirty="0" smtClean="0"/>
              <a:t> Тридцать</a:t>
            </a:r>
            <a:r>
              <a:rPr lang="ru-RU" sz="6400" dirty="0" smtClean="0"/>
              <a:t>, двадцать, десять, пять.</a:t>
            </a:r>
          </a:p>
          <a:p>
            <a:pPr algn="r">
              <a:buNone/>
            </a:pPr>
            <a:r>
              <a:rPr lang="ru-RU" sz="6400" dirty="0" smtClean="0"/>
              <a:t> Вместо </a:t>
            </a:r>
            <a:r>
              <a:rPr lang="ru-RU" sz="6400" dirty="0" smtClean="0"/>
              <a:t>шесть получим шест,</a:t>
            </a:r>
          </a:p>
          <a:p>
            <a:pPr algn="r">
              <a:buNone/>
            </a:pPr>
            <a:r>
              <a:rPr lang="ru-RU" sz="6400" dirty="0" smtClean="0"/>
              <a:t> Вместо </a:t>
            </a:r>
            <a:r>
              <a:rPr lang="ru-RU" sz="6400" dirty="0" smtClean="0"/>
              <a:t>есть получим ест.</a:t>
            </a:r>
          </a:p>
          <a:p>
            <a:pPr algn="r">
              <a:buNone/>
            </a:pPr>
            <a:r>
              <a:rPr lang="ru-RU" sz="6400" dirty="0" smtClean="0"/>
              <a:t> Станут </a:t>
            </a:r>
            <a:r>
              <a:rPr lang="ru-RU" sz="6400" dirty="0" smtClean="0"/>
              <a:t>пенками пеньки,</a:t>
            </a:r>
          </a:p>
          <a:p>
            <a:pPr algn="r">
              <a:buNone/>
            </a:pPr>
            <a:r>
              <a:rPr lang="ru-RU" sz="6400" dirty="0" smtClean="0"/>
              <a:t> Уголками </a:t>
            </a:r>
            <a:r>
              <a:rPr lang="ru-RU" sz="6400" dirty="0" smtClean="0"/>
              <a:t>– угольки,</a:t>
            </a:r>
          </a:p>
          <a:p>
            <a:pPr algn="r">
              <a:buNone/>
            </a:pPr>
            <a:r>
              <a:rPr lang="ru-RU" sz="6400" dirty="0" smtClean="0"/>
              <a:t> Банька </a:t>
            </a:r>
            <a:r>
              <a:rPr lang="ru-RU" sz="6400" dirty="0" smtClean="0"/>
              <a:t>в банку превратится –</a:t>
            </a:r>
          </a:p>
          <a:p>
            <a:pPr algn="r">
              <a:buNone/>
            </a:pPr>
            <a:r>
              <a:rPr lang="ru-RU" sz="6400" dirty="0" smtClean="0"/>
              <a:t> Вот </a:t>
            </a:r>
            <a:r>
              <a:rPr lang="ru-RU" sz="6400" dirty="0" smtClean="0"/>
              <a:t>что может получиться,</a:t>
            </a:r>
          </a:p>
          <a:p>
            <a:pPr algn="r">
              <a:buNone/>
            </a:pPr>
            <a:r>
              <a:rPr lang="ru-RU" sz="6400" dirty="0" smtClean="0"/>
              <a:t> Если </a:t>
            </a:r>
            <a:r>
              <a:rPr lang="ru-RU" sz="6400" dirty="0" smtClean="0"/>
              <a:t>будем забывать</a:t>
            </a:r>
          </a:p>
          <a:p>
            <a:pPr algn="r">
              <a:buNone/>
            </a:pPr>
            <a:r>
              <a:rPr lang="ru-RU" sz="6400" dirty="0" smtClean="0"/>
              <a:t> Мягкий </a:t>
            </a:r>
            <a:r>
              <a:rPr lang="ru-RU" sz="6400" dirty="0" smtClean="0"/>
              <a:t>знак в словах писать!</a:t>
            </a:r>
          </a:p>
          <a:p>
            <a:pPr>
              <a:buNone/>
            </a:pPr>
            <a:r>
              <a:rPr lang="ru-RU" sz="6400" dirty="0" smtClean="0"/>
              <a:t> </a:t>
            </a:r>
          </a:p>
          <a:p>
            <a:pPr>
              <a:buNone/>
            </a:pPr>
            <a:r>
              <a:rPr lang="ru-RU" sz="6400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71467" y="1357298"/>
            <a:ext cx="6786549" cy="5286412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419</TotalTime>
  <Words>358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Эркер</vt:lpstr>
      <vt:lpstr>Clip</vt:lpstr>
      <vt:lpstr>Активизация познавательной деятельности на уроках русского языка</vt:lpstr>
      <vt:lpstr>Стихотворные упражнения для развития первоначальных навыков чтения и грамотного письма</vt:lpstr>
      <vt:lpstr>Рифмовки – специальные дидактические упражнения в стихотворной форме.</vt:lpstr>
      <vt:lpstr>Корень</vt:lpstr>
      <vt:lpstr>  Сложные слова    В доме людям помогает, Пыль исправно собирает. Отвечай на мой вопрос: Что же это? - ……   Пылесосом называют Вещь, что в доме пыль глотает. И гудит он как насос – Пыле-пыле-пылесос.     </vt:lpstr>
      <vt:lpstr>Суффиксы</vt:lpstr>
      <vt:lpstr>Приставки</vt:lpstr>
      <vt:lpstr>Части речи</vt:lpstr>
      <vt:lpstr>Тренировочные рифмовки</vt:lpstr>
      <vt:lpstr>Рифмовки - контролеры</vt:lpstr>
      <vt:lpstr>Орфографические пятиминутки</vt:lpstr>
      <vt:lpstr>Зачеты по русскому языку 3-4 классы</vt:lpstr>
      <vt:lpstr>Слайд 13</vt:lpstr>
    </vt:vector>
  </TitlesOfParts>
  <Company>hoom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группа «Школа России»</dc:title>
  <dc:creator>sahsa</dc:creator>
  <cp:lastModifiedBy>315</cp:lastModifiedBy>
  <cp:revision>49</cp:revision>
  <dcterms:created xsi:type="dcterms:W3CDTF">2009-05-24T08:22:45Z</dcterms:created>
  <dcterms:modified xsi:type="dcterms:W3CDTF">2009-11-26T08:46:00Z</dcterms:modified>
</cp:coreProperties>
</file>