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7820-5DDE-4152-9D7E-084F1F4E2BD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A53F-17CB-4012-B12D-F6EF358AD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F653C-76D7-4AFE-BE63-1DB2B54D3D3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59-83F2-4FD2-8E37-B219A92751B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8EA-679C-4B62-9AFF-1CE9B486C4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59-83F2-4FD2-8E37-B219A92751B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8EA-679C-4B62-9AFF-1CE9B486C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59-83F2-4FD2-8E37-B219A92751B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8EA-679C-4B62-9AFF-1CE9B486C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59-83F2-4FD2-8E37-B219A92751B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8EA-679C-4B62-9AFF-1CE9B486C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59-83F2-4FD2-8E37-B219A92751B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CEB8EA-679C-4B62-9AFF-1CE9B486C4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59-83F2-4FD2-8E37-B219A92751B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8EA-679C-4B62-9AFF-1CE9B486C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59-83F2-4FD2-8E37-B219A92751B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8EA-679C-4B62-9AFF-1CE9B486C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59-83F2-4FD2-8E37-B219A92751B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8EA-679C-4B62-9AFF-1CE9B486C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59-83F2-4FD2-8E37-B219A92751B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8EA-679C-4B62-9AFF-1CE9B486C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59-83F2-4FD2-8E37-B219A92751B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8EA-679C-4B62-9AFF-1CE9B486C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359-83F2-4FD2-8E37-B219A92751B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8EA-679C-4B62-9AFF-1CE9B486C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AE3359-83F2-4FD2-8E37-B219A92751B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CEB8EA-679C-4B62-9AFF-1CE9B486C46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-kavkaz.ru/uploads/posts/2007-12/1198802853_podborka-35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01.communa.ru/albums/userpics/10003/bobr~0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arles.narod.ru/fitoter/fitokartinki/019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3.bp.blogspot.com/_O2gtq7i_Jl0/Sowsa3S9PRI/AAAAAAAADjM/iFcVJx1JGqs/s400/devjasil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molbiol.ru/forums/uploads/a001/b068/post-17068-1204462540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vseshkolam.ru/assets/art/icons/icon_366_view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pr.stavkray.ru/natres/biores/flora/0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oikompas.ru/img/compas/2008-10-03/animalsstory/4016301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enteg.ru/images/694k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hita.ru/files/news_b/75d0c36d65fbf9b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28"/>
            <a:ext cx="385765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Природные зоны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2844" y="1428736"/>
            <a:ext cx="9001156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Крупные области со сходными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природными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условиями , растительным и животным миром  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85720" y="3000372"/>
            <a:ext cx="855484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Зона ледяных пустынь, тундра,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 зоны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85720" y="4286256"/>
            <a:ext cx="8591711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Климат зависит от распределения тепла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земле, растительность и животный мир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зависят от климата.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  <p:bldP spid="133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19 из 9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0"/>
            <a:ext cx="77153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91 из 9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3 из 1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0"/>
            <a:ext cx="50720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26 из 9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74295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79 из 1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5722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riroda.samregion.ru/external/ecology/photos/c_1253/64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643734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4282" y="0"/>
            <a:ext cx="3120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елый медведь,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0"/>
            <a:ext cx="1122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лось,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0"/>
            <a:ext cx="1291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морж,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0"/>
            <a:ext cx="1763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тюлень ,</a:t>
            </a:r>
            <a:endParaRPr lang="ru-RU" sz="3200" b="1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57158" y="714356"/>
            <a:ext cx="20740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планктон.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214554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mtClean="0"/>
              <a:t>Заяц ,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214554"/>
            <a:ext cx="1473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кабан, 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214554"/>
            <a:ext cx="1545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суслик,</a:t>
            </a:r>
            <a:endParaRPr lang="ru-RU" sz="3200" b="1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072066" y="2214554"/>
            <a:ext cx="24338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землеройка,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3143248"/>
            <a:ext cx="2594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многоножки.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5572140"/>
            <a:ext cx="21687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Зона лесов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5572140"/>
            <a:ext cx="164307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5434 0.8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3195 0.47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938" grpId="0"/>
      <p:bldP spid="9" grpId="0"/>
      <p:bldP spid="11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 из 23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spriroda.ru/img/text/priroda%20rossii/prirodn_zoni/step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6 из 30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0"/>
            <a:ext cx="65680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B0F0"/>
                </a:solidFill>
              </a:rPr>
              <a:t>Тема урока:</a:t>
            </a:r>
          </a:p>
          <a:p>
            <a:pPr algn="ctr"/>
            <a:r>
              <a:rPr lang="ru-RU" sz="9600" b="1" dirty="0" smtClean="0">
                <a:solidFill>
                  <a:srgbClr val="00B0F0"/>
                </a:solidFill>
              </a:rPr>
              <a:t>Зона степей</a:t>
            </a:r>
            <a:endParaRPr lang="ru-RU" sz="9600" b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103674"/>
            <a:ext cx="8429652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: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познакомиться с зонами степей и пустынь; животными и растениями этих зон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6124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u="sng" dirty="0" smtClean="0"/>
              <a:t>Климат</a:t>
            </a:r>
            <a:r>
              <a:rPr lang="ru-RU" sz="2800" b="1" dirty="0" smtClean="0"/>
              <a:t> степной зоны очень теплый и засушливый. </a:t>
            </a:r>
          </a:p>
          <a:p>
            <a:r>
              <a:rPr lang="ru-RU" sz="2800" b="1" u="sng" dirty="0" smtClean="0"/>
              <a:t>Зима</a:t>
            </a:r>
            <a:r>
              <a:rPr lang="ru-RU" sz="2800" b="1" dirty="0" smtClean="0"/>
              <a:t> здесь холодная, с сильными морозами, метелями, вызывая сильный перенос снега. Снежный покров устанавливается в середине ноября, а иногда - в середине декабря.  В течение зимы высота снежного покрова увеличивается медленно. Только в январе она достигает высоты 20-25 см, наибольшая высота снега не превышает 35 см. Средняя температура января минус 17-18° С. Глубина промерзания почвы составляет 110-150 см. В малоснежные и суровые зимы почва промерзает до 170-260 см. Осадков за год выпадает 350-400 мм, 75% - в теплый период года.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2 из 9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7 из 9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76438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3 из 9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186</Words>
  <Application>Microsoft Office PowerPoint</Application>
  <PresentationFormat>Экран (4:3)</PresentationFormat>
  <Paragraphs>25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2014-02-02T16:33:59Z</dcterms:created>
  <dcterms:modified xsi:type="dcterms:W3CDTF">2014-02-02T16:37:23Z</dcterms:modified>
</cp:coreProperties>
</file>