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56" r:id="rId5"/>
    <p:sldId id="300" r:id="rId6"/>
    <p:sldId id="301" r:id="rId7"/>
    <p:sldId id="271" r:id="rId8"/>
    <p:sldId id="296" r:id="rId9"/>
    <p:sldId id="259" r:id="rId10"/>
    <p:sldId id="298" r:id="rId11"/>
    <p:sldId id="297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E6E"/>
    <a:srgbClr val="92CE92"/>
    <a:srgbClr val="72EE81"/>
    <a:srgbClr val="6D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45" autoAdjust="0"/>
  </p:normalViewPr>
  <p:slideViewPr>
    <p:cSldViewPr>
      <p:cViewPr varScale="1">
        <p:scale>
          <a:sx n="101" d="100"/>
          <a:sy n="101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8838"/>
            </a:gs>
            <a:gs pos="64999">
              <a:srgbClr val="F0EBD5"/>
            </a:gs>
            <a:gs pos="100000">
              <a:srgbClr val="D1C39F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48F1D-C613-4513-9E23-46EC422F8A72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29068-1227-4202-BD6D-5A98DFCCD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094707"/>
            <a:ext cx="7772400" cy="11842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Многообразие  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животных</a:t>
            </a:r>
            <a:endParaRPr lang="ru-RU" sz="48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5949280"/>
            <a:ext cx="30243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ГБОУ СОШ №375             Малиновская И.Б.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01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Какие способы  защиты имеются  у  животных?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282222" y="2871702"/>
            <a:ext cx="4176464" cy="177810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осмотрите на этих животных . Что им  помогает спасаться, защищаться от врагов?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20579"/>
            <a:ext cx="2386444" cy="164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029" y="920579"/>
            <a:ext cx="1695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7808" y="2180462"/>
            <a:ext cx="28798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ОТПУГИВАЮЩАЯ ОКРАСКА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20680" y="4746865"/>
            <a:ext cx="13498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маскировка</a:t>
            </a:r>
            <a:endParaRPr lang="ru-RU" dirty="0"/>
          </a:p>
        </p:txBody>
      </p:sp>
      <p:pic>
        <p:nvPicPr>
          <p:cNvPr id="1028" name="Picture 4" descr="http://content.foto.mail.ru/mail/ritari99/_answers/i-16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758" y="826259"/>
            <a:ext cx="1575823" cy="18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1645" y="2281063"/>
            <a:ext cx="25020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ЗАЩИТНАЯ ОКРАСКА </a:t>
            </a:r>
          </a:p>
        </p:txBody>
      </p:sp>
      <p:pic>
        <p:nvPicPr>
          <p:cNvPr id="1030" name="Picture 6" descr="http://interest-planet.ru/uploads/images/8/0/a/f/6/0b906540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65" y="3091551"/>
            <a:ext cx="2478489" cy="164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411529.vk.me/v411529097/18b/ChvyFjUngnI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71702"/>
            <a:ext cx="1742670" cy="20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0876" y="4957980"/>
            <a:ext cx="24200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УСТРАШАЮЩАЯ ПОЗА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0999" y="1357154"/>
            <a:ext cx="7054010" cy="3816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Для </a:t>
            </a:r>
            <a:r>
              <a:rPr lang="ru-RU" sz="2400" dirty="0" smtClean="0"/>
              <a:t>защиты </a:t>
            </a:r>
            <a:r>
              <a:rPr lang="ru-RU" sz="2400" dirty="0"/>
              <a:t>одни животные пользуются покровительственной </a:t>
            </a:r>
            <a:r>
              <a:rPr lang="ru-RU" sz="2400" dirty="0" smtClean="0"/>
              <a:t>окраской, которая </a:t>
            </a:r>
            <a:r>
              <a:rPr lang="ru-RU" sz="2400" dirty="0"/>
              <a:t>помогает им быть незаметными. Некоторые из них </a:t>
            </a:r>
            <a:r>
              <a:rPr lang="ru-RU" sz="2400" dirty="0" smtClean="0"/>
              <a:t>меняют </a:t>
            </a:r>
            <a:r>
              <a:rPr lang="ru-RU" sz="2400" dirty="0"/>
              <a:t>её в зависимости от окружающей </a:t>
            </a:r>
            <a:r>
              <a:rPr lang="ru-RU" sz="2400" dirty="0" smtClean="0"/>
              <a:t>среды.</a:t>
            </a:r>
          </a:p>
          <a:p>
            <a:r>
              <a:rPr lang="ru-RU" sz="2400" dirty="0" smtClean="0"/>
              <a:t> Другие </a:t>
            </a:r>
            <a:r>
              <a:rPr lang="ru-RU" sz="2400" dirty="0"/>
              <a:t>отпугивают врагов угрожающими звуками, </a:t>
            </a:r>
            <a:r>
              <a:rPr lang="ru-RU" sz="2400" dirty="0" smtClean="0"/>
              <a:t>устрашающей </a:t>
            </a:r>
            <a:r>
              <a:rPr lang="ru-RU" sz="2400" dirty="0"/>
              <a:t>позой или яркой окраской, неприятным запахом, </a:t>
            </a:r>
            <a:r>
              <a:rPr lang="ru-RU" sz="2400" dirty="0" smtClean="0"/>
              <a:t>ядовитой </a:t>
            </a:r>
            <a:r>
              <a:rPr lang="ru-RU" sz="2400" dirty="0"/>
              <a:t>жидкостью.</a:t>
            </a:r>
          </a:p>
        </p:txBody>
      </p:sp>
    </p:spTree>
    <p:extLst>
      <p:ext uri="{BB962C8B-B14F-4D97-AF65-F5344CB8AC3E}">
        <p14:creationId xmlns:p14="http://schemas.microsoft.com/office/powerpoint/2010/main" val="412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2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559" y="176053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Какие способы  защиты имеются  у разных животных?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322" y="2972767"/>
            <a:ext cx="1076325" cy="1247775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1115616" y="2222202"/>
            <a:ext cx="5256584" cy="288032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Чтобы </a:t>
            </a:r>
            <a:r>
              <a:rPr lang="ru-RU" sz="2400" dirty="0" smtClean="0"/>
              <a:t> животным выжить</a:t>
            </a:r>
            <a:r>
              <a:rPr lang="ru-RU" sz="2400" dirty="0"/>
              <a:t>, </a:t>
            </a:r>
            <a:r>
              <a:rPr lang="ru-RU" sz="2400" dirty="0" smtClean="0"/>
              <a:t>нужно иметь отличное </a:t>
            </a:r>
            <a:r>
              <a:rPr lang="ru-RU" sz="2400" dirty="0"/>
              <a:t>зрение, чуткий слух, острое обоняние, </a:t>
            </a:r>
            <a:r>
              <a:rPr lang="ru-RU" sz="2400" dirty="0" smtClean="0"/>
              <a:t>ловкость, выносливость.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11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03848" y="2463302"/>
            <a:ext cx="1949219" cy="8962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</a:rPr>
              <a:t>Загадки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715" y="1009623"/>
            <a:ext cx="1076325" cy="1123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898" y="1073845"/>
            <a:ext cx="1160561" cy="105224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28434" y="503919"/>
            <a:ext cx="2160240" cy="1595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Лежала под елками</a:t>
            </a:r>
            <a:br>
              <a:rPr lang="ru-RU" dirty="0"/>
            </a:br>
            <a:r>
              <a:rPr lang="ru-RU" dirty="0"/>
              <a:t>Подушечка с иголками.</a:t>
            </a:r>
            <a:br>
              <a:rPr lang="ru-RU" dirty="0"/>
            </a:br>
            <a:r>
              <a:rPr lang="ru-RU" dirty="0"/>
              <a:t>Лежала, лежала</a:t>
            </a:r>
            <a:br>
              <a:rPr lang="ru-RU" dirty="0"/>
            </a:br>
            <a:r>
              <a:rPr lang="ru-RU" dirty="0"/>
              <a:t>Да побежала.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02469" y="562303"/>
            <a:ext cx="2661287" cy="1478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Хожу в пушистой шубе,</a:t>
            </a:r>
            <a:br>
              <a:rPr lang="ru-RU" dirty="0"/>
            </a:br>
            <a:r>
              <a:rPr lang="ru-RU" dirty="0"/>
              <a:t>Живу в густом лесу.</a:t>
            </a:r>
            <a:br>
              <a:rPr lang="ru-RU" dirty="0"/>
            </a:br>
            <a:r>
              <a:rPr lang="ru-RU" dirty="0"/>
              <a:t>В дупле на старом дубе</a:t>
            </a:r>
            <a:br>
              <a:rPr lang="ru-RU" dirty="0"/>
            </a:br>
            <a:r>
              <a:rPr lang="ru-RU" dirty="0"/>
              <a:t>Орешки я грызу.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8654" y="3076447"/>
            <a:ext cx="2661287" cy="1478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Длинное ухо,</a:t>
            </a:r>
            <a:br>
              <a:rPr lang="ru-RU" dirty="0"/>
            </a:br>
            <a:r>
              <a:rPr lang="ru-RU" dirty="0"/>
              <a:t>Комочек пуха.</a:t>
            </a:r>
            <a:br>
              <a:rPr lang="ru-RU" dirty="0"/>
            </a:br>
            <a:r>
              <a:rPr lang="ru-RU" dirty="0"/>
              <a:t>Прыгает ловко,</a:t>
            </a:r>
            <a:br>
              <a:rPr lang="ru-RU" dirty="0"/>
            </a:br>
            <a:r>
              <a:rPr lang="ru-RU" dirty="0"/>
              <a:t>Грызёт морковку.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896" y="4417288"/>
            <a:ext cx="2381250" cy="1666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439" y="3489010"/>
            <a:ext cx="952500" cy="140017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5784396" y="3228847"/>
            <a:ext cx="2661287" cy="14782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Рыжая плутовка,</a:t>
            </a:r>
            <a:br>
              <a:rPr lang="ru-RU" dirty="0"/>
            </a:br>
            <a:r>
              <a:rPr lang="ru-RU" dirty="0"/>
              <a:t>Хитрая да ловкая,</a:t>
            </a:r>
            <a:br>
              <a:rPr lang="ru-RU" dirty="0"/>
            </a:br>
            <a:r>
              <a:rPr lang="ru-RU" dirty="0"/>
              <a:t>В сарай попала,</a:t>
            </a:r>
            <a:br>
              <a:rPr lang="ru-RU" dirty="0"/>
            </a:br>
            <a:r>
              <a:rPr lang="ru-RU" dirty="0"/>
              <a:t>Кур пересчитала..</a:t>
            </a:r>
          </a:p>
        </p:txBody>
      </p:sp>
    </p:spTree>
    <p:extLst>
      <p:ext uri="{BB962C8B-B14F-4D97-AF65-F5344CB8AC3E}">
        <p14:creationId xmlns:p14="http://schemas.microsoft.com/office/powerpoint/2010/main" val="36953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187" y="1628800"/>
            <a:ext cx="8229600" cy="3600400"/>
          </a:xfrm>
        </p:spPr>
        <p:txBody>
          <a:bodyPr/>
          <a:lstStyle/>
          <a:p>
            <a:r>
              <a:rPr lang="ru-RU" b="1" dirty="0"/>
              <a:t>Познавательная задача: </a:t>
            </a:r>
            <a:endParaRPr lang="ru-RU" b="1" dirty="0" smtClean="0"/>
          </a:p>
          <a:p>
            <a:r>
              <a:rPr lang="ru-RU" dirty="0" smtClean="0"/>
              <a:t>узнать</a:t>
            </a:r>
            <a:r>
              <a:rPr lang="ru-RU" dirty="0"/>
              <a:t>, чем различаются животные,</a:t>
            </a:r>
          </a:p>
          <a:p>
            <a:r>
              <a:rPr lang="ru-RU" dirty="0"/>
              <a:t>чем они питаются, как передвигаются, как защищаются.</a:t>
            </a:r>
          </a:p>
          <a:p>
            <a:pPr marL="0" indent="0">
              <a:buNone/>
            </a:pPr>
            <a:r>
              <a:rPr lang="ru-RU" b="1" dirty="0" smtClean="0"/>
              <a:t>  Учебная </a:t>
            </a:r>
            <a:r>
              <a:rPr lang="ru-RU" b="1" dirty="0"/>
              <a:t>задача: </a:t>
            </a:r>
            <a:r>
              <a:rPr lang="ru-RU" dirty="0"/>
              <a:t>учиться наблюдать за животными и </a:t>
            </a:r>
            <a:r>
              <a:rPr lang="ru-RU" dirty="0" smtClean="0"/>
              <a:t>характеризовать </a:t>
            </a:r>
            <a:r>
              <a:rPr lang="ru-RU" dirty="0"/>
              <a:t>их.</a:t>
            </a:r>
          </a:p>
        </p:txBody>
      </p:sp>
    </p:spTree>
    <p:extLst>
      <p:ext uri="{BB962C8B-B14F-4D97-AF65-F5344CB8AC3E}">
        <p14:creationId xmlns:p14="http://schemas.microsoft.com/office/powerpoint/2010/main" val="30903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352927" cy="5793507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           </a:t>
            </a:r>
            <a:r>
              <a:rPr lang="ru-RU" dirty="0" smtClean="0">
                <a:solidFill>
                  <a:srgbClr val="002060"/>
                </a:solidFill>
              </a:rPr>
              <a:t>Буквы </a:t>
            </a:r>
            <a:r>
              <a:rPr lang="ru-RU" dirty="0">
                <a:solidFill>
                  <a:srgbClr val="002060"/>
                </a:solidFill>
              </a:rPr>
              <a:t>живые: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</a:t>
            </a:r>
            <a:r>
              <a:rPr lang="ru-RU" dirty="0" smtClean="0">
                <a:solidFill>
                  <a:srgbClr val="002060"/>
                </a:solidFill>
              </a:rPr>
              <a:t>С хвостами, с усами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</a:t>
            </a:r>
            <a:r>
              <a:rPr lang="ru-RU" dirty="0" smtClean="0">
                <a:solidFill>
                  <a:srgbClr val="002060"/>
                </a:solidFill>
              </a:rPr>
              <a:t>Бегать </a:t>
            </a:r>
            <a:r>
              <a:rPr lang="ru-RU" dirty="0">
                <a:solidFill>
                  <a:srgbClr val="002060"/>
                </a:solidFill>
              </a:rPr>
              <a:t>умеют </a:t>
            </a:r>
            <a:r>
              <a:rPr lang="ru-RU" dirty="0" smtClean="0">
                <a:solidFill>
                  <a:srgbClr val="002060"/>
                </a:solidFill>
              </a:rPr>
              <a:t>они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летать,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Ползать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err="1" smtClean="0">
                <a:solidFill>
                  <a:srgbClr val="002060"/>
                </a:solidFill>
              </a:rPr>
              <a:t>плавать,кусать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 хватать...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Буквы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мохнатые, буквы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пернатые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Стройные буквы и </a:t>
            </a:r>
            <a:r>
              <a:rPr lang="ru-RU" dirty="0">
                <a:solidFill>
                  <a:srgbClr val="002060"/>
                </a:solidFill>
              </a:rPr>
              <a:t>даже горбатые,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Добрые, злые, наземные, водные </a:t>
            </a:r>
            <a:r>
              <a:rPr lang="ru-RU" dirty="0">
                <a:solidFill>
                  <a:srgbClr val="002060"/>
                </a:solidFill>
              </a:rPr>
              <a:t>-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Кто </a:t>
            </a:r>
            <a:r>
              <a:rPr lang="ru-RU" dirty="0">
                <a:solidFill>
                  <a:srgbClr val="002060"/>
                </a:solidFill>
              </a:rPr>
              <a:t>же </a:t>
            </a:r>
            <a:r>
              <a:rPr lang="ru-RU" dirty="0" smtClean="0">
                <a:solidFill>
                  <a:srgbClr val="002060"/>
                </a:solidFill>
              </a:rPr>
              <a:t>они? Догадались?.....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19" y="2564904"/>
            <a:ext cx="8712967" cy="14465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6EBE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ЖИВОТНЫЕ</a:t>
            </a:r>
            <a:endParaRPr lang="ru-RU" sz="8800" b="1" dirty="0">
              <a:solidFill>
                <a:srgbClr val="6EBE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18429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 Math" pitchFamily="18" charset="0"/>
                <a:ea typeface="Cambria Math" pitchFamily="18" charset="0"/>
              </a:rPr>
              <a:t>Многообразие   животных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325" y="1682444"/>
            <a:ext cx="1606793" cy="1201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data:image/jpeg;base64,/9j/4AAQSkZJRgABAQAAAQABAAD/2wCEAAkGBxQTEhUSExQWFRUXGBcXGBcYFhUXFRgYFxUXFhUUFBUYHCggGBolGxQVITEiJSkrLi4uFx8zODMsNygtLisBCgoKDg0OGhAQGiwlICQsLCwsLCwsLCwsLCwsLCwsLCwsLCwsLCwsLCwsLCwsLCwsLCwsLCwsLCwsLCssLCwsLP/AABEIAMEBBQMBIgACEQEDEQH/xAAcAAACAgMBAQAAAAAAAAAAAAAEBQMGAAIHAQj/xAA7EAABAwMDAgQDBwMDAwUAAAABAAIRAwQhBRIxQVEGImFxE4GRBxQyQqGxwdHh8CNS8TNichUkg5Ky/8QAGQEAAwEBAQAAAAAAAAAAAAAAAQIDAAQF/8QAJBEAAgICAgIBBQEAAAAAAAAAAAECEQMhEjEEQSITFDJRYUL/2gAMAwEAAhEDEQA/AOZlz926fqnNN5qAZaQAOh/qkDXl2FadJtw2jjlRSIIV1dPmTjr0KSVLQseHEYBCsl09+0wISWpVMQ5BMKY5LfiMBbgQoLOr5vh8pjZvY+jtbzCc+E/Dza9G4owG1TD6dT80tB8vslaoaMbdFQ1XygwqpU5T+/vXHdRqjbUYS13aRgozwX4P++mq57/h0qYEuGZceG/QSVSPx2xoxd0VZtY4VhtN3w0NrXhqpbVzSdBjLXdHNPDgjLRjoA6ITae0DIqILdxYCeqWMcalXJ6qwOpCDKUaZbj4wJOAZ/VaIEWulallOVDe3fw6XdZq9zubDDwq8y8qOGx2UoUxlTqvrDo0JbrYLIYTI7oja5lOZSytc/E5Wgbk2RUstOYV++znTQJqPHmJwfRbaV4TtzRZVcOgnPp1TiwrNbU2M/CAqexktk+tNBJJgQqbe1pJOCAn17Lqjt5hqp2tuh5Aw04SPbDIJ0e2+8P3AgbT1V11G/e2kBGeFyezvHUnS0kZ6dfddH0vUvvtPjaWjn1T8aWgJUeeHPERtar/AI5cKbxGxoBkz2Jx7hN9Q1Sk2kHBpJlxaCNsbuhhUDU3PZU8xkA8pzSd96YGhwkcpE3VCqXo9uPEjnupNZTDYInggmejj6Hqm3jujtLXNBMwYkSMCIIleVfBLAwCrWLDEgNAOMQST+yU6hqlxbva2tUFamGuawxBOYaX+rYGE262N62T3etM2k12Oa5u1rer37R36ZjPzXUNKealsyq6i6k+C1jHmSRw1x5mZmVwS5t7i4rBrWve8nysAJPfC79otF9G3pUa76bqzWYiQIDR3OT0TLo0RWdPqOnc802MeW7S1suHLiwj1ODC0urhrXfEpyHBpDh+XaCMnuf3lFXt+TTJlhcDgT5HcAFp5KW1rfeHklu5pAkRAcBgD0BWGoB1C88xYGgU9251SJkROWkczA+SQ0ntaY2kHbO6MEk9h+XKfVrwQ1gMvcdpnuRJPqEspaUS6Znrz9Gx0C2xXZLodzUc1wIaQ0hoMnMDPTusRjrFwA2cdgBz1WIbNRyguIcrPoNxIg8BI3W8SXIzTmkuG0wFKyI8uKs8BVLVKTt89FdarNrI6pH9zLjLlm6DsXeHqjmP25grq/geGVp/7TgevdUHSKTN5Hqr74bYG1ZOYH+FG9NspjTcgDxloNEXVSoabXb4PA5jKb+G9PZb2VR8BjXu3AegEBb6qx1R+88Dp/CKrVQ+1NM87cDHHdedjyN5Xs9WeNKFlI8Rlt/aVKlEzVtHz6lhjcPbr8ku06xZWpy2Wv8AzDsU5+zWzLaV25ww9z2z0w2D+6V27DSqRM9/Xor+RkpKiOLEp9oW3OkmmDuylesFnwxsw79V0GtDm8DPdU/VdF2gun1j+Alw+Um6ZLN4ko7j0JLYuDMnlGUC0CeSgrmqYA4Qgq+YZhdlXs5KGV24kZ69Em+FDwDjKsYoggPGQl109lWuxrvK2YJRxv0BHSfBVB9dnw2wWNALiegPX14VjboNFjtzXOiDMCQSOQD0UPgmhRtqZYx+XwS4u7DACIraWBJBeMkk/EMGcy7oAm2iqtIHv9At6rSNxJOZnj0wkt14DtKggVaoziYPu3In/lNKVBp2ukgPBDCSSXxJ3N/r2XhoVW7m5O4gFxy4CJ9uO6WwvYgvPs7tww7azpxEtHcdZyYUumeFm28hlweeC3HsSDyj72jVdthx5wT1j/hajQKz/M+r8Nn4siSXdIGFuX8BRpqXhKg5ofXeROQGw0c90qGjW1N2+3e9pDgCC4Oac9ZzxK38Vao/c0F4hsSQJBBMZnjIOVW2U3l+HGCc7TAA7GOq3LZOTpl18RXEta/dgECQehx+6H0zTxUpQ5ocZPz+fySijbVBy4nPUYxnP90Q+9fTgGOcNmM+3Za/2Gyy6BavbcNcxoDmnn0OHD6Kz61Zmo9lTdIY4OAH5hJEOd1VEp3tRufNkSOZzyJlT1tarfDgOxEQ6AMdBH7p01QyZYBQlxG0bWyWceUTwtb6gNu9uQ6B6HoCVUKfiLa0hxMuiQMx6e6tmnVA6zY6oJpngjLgCZ8wHBxwsnYb2IqNJ3xKnxAAA6WkCPL+F0eggLa9u4BDQ2T+ImcCJAJ/SETe6hTc1rqZO1xdLg2Ya2BLQcRMBJKtq124FhyWGDMuwCJ6CeoCwGeaf4l2h27ImGiCYA9QPVYgtR1BtFwYWF0DGwiAOxHQ5WIWxdiKvRLiRwpbOiW9cptcWwMlvKVttnTBKi9CqPoE1PWnCGjlE2V29zJKjdpQ+ICeFrqNxsw1HlekO4ElhaOLi+Yyuk+F5NIk4g89wVyzRtRJdBOCuj6FWJpvAPlaA759FHLaTL4F8kPL2sA0gGHTHvGVXNRLqseZzY7GJHUFL9Q8QTWLAAYAJh0RPbGeFLZ3oJjIMcHn6rilGUXZ6S4yVBLdTNCh8Kn5S4mT78pQXeYzknqmTqW7lLrumA8KTm5PZaGNJaCPjkCAvH1ARBQVy50eWP8AOyGF3HPKyg+0Na6YD4i04Eb2DKqOZgq+G5mQk1zozXGW4/Zej4+fiqmed5PjO+UTandeQMZkwhG2xNUNMZK205vwy4O6cIe+e4neD7QulJN6POqnR0LTtMdSgmrubH4UH4lv6rG/6b3AO8pEmIPKq3h3W3is0VHEtPf9FfrkUqxEEGPomlGlSH9FSGq16Qpecn4btzAeh6/0U9TxfcOaWF+0ueXlwwc42/8AiEVfaXL/AG6JXe6aN2RHsp8hdo6d4G1MXFF7nAb6W1rYniIkz1SnxBqtWo+oweXaQ4CNwLT1J4gKteGnhhLd7mk9jCdvqPfVJMOAaAJ6kDlO2N6FJ0neIIJ5k5GGkncfXgoHUrb7uPI8B3OT+L59DnhNbuu9rHPLiCA3g4wRH9FRdWuw94j9/wBUsd9C8S9+H7sVqTw/ocniTyBPohXn41YDkMIAMznnnqofBlQVKDqTdoeC53mnggZEcnpCPsaDaby4uaNxkRMGRmCfVFm7Y0Fy1pLXtJ9Rz9FBQY1zScgzyRggcAdkXo1Vpqv6uLTE8D1UYpVXB9V8BrCRtM+YkcnsEbsdpIr/AInqfB2tY0F3WB3CtXhDxFR+4w+oyns37mlwL3QfMYxAMgAKja3dur1IaIA8sgEhp469Uy8KeBhUIrVsUxwIALyDgZ/KjEn70Wq0oipSo1KR20nNJaIAw8yAZS4UnOpmpXqfDbv3Naww4AERvdmCewTS5qOLxS2ilSaG94bghoERJ4xPRVajbl9ZjDvqfEaW7R0cec/7Yk+6ZsZsiv8AUmPqO20H1QDywEj5wFitjaLLT/ToBowN8SZd3KxY1HOdLv3NfDjiP1TV141zvKqwRgIzR3HfCg+jUWV1vyVU9UtnBxKuFQwJKrmoVJMd1NOmUfQd4N0QVhgS7qf9o7lXW5YyhRNGnmfxO6k/0VV8F6s+nWbZsZ/1cud+aImZ/wBoA+qtOvaS9wijIM8nn/hbLCUiuKSjsE8M+GzVztBM/jIz8irNc+FWBsD8XQqLw/WrU6baQALupaAGj3J5Vka1+CT8oUvt9XIv9Z+imX2mOp8qq6g/zrqOuMlhJ7ZXKb5hc4npJXHOCjM78MuUQO7r9uEIKbzwJ9UT8CTH7J1pOnkiXAjsqOahEzWxNStCR0CIptjESml+xrRAHzSmqT05U1JzGdJA97pbamfwkoC50Z4ZDcps0H1RNAZhXjlyQOaeLFN21s53WouY7Igpz4f1ZzKoBOCrZc6MyryB7iJSO88H1926mAR6uAK7sfkxnp9nBl8Zx/HZd6dP4jQ75pff0OqXaJc3FOr8Kq0gR8vqmusXDXNLWkSnuLRJp0KKmmj4gIOFPcfFOKY4Q9ndH4g6jgqzXQaWeQwYQik0KkJ7sD4Za8yS0j54I/ZUC9syKhDRIVl1Mua49fmobK3LuRBWjKgNkVKi6k1pZz6YIR1G/PlD+inq2RGSYQF/SJdH6oOWxVfsNrVXTuaYJ4TnwzWuKj30XAGkQC57pgO/K0d5/hI9Itqr/KWxED5Ec59l0Jt41lFoc3cdrAGAOGAMGRmeP1VIUZdnuk+G2M3OcC0Rt2niZJMSOqYVrylRZtBgAxyJbkR0iAkFxrktGxzpJMTB8u0SATyfWEF94e8tJY3awkeYmJ4Jg4MEgprXoa0Ea3qUgiTtEhp3Q1+YkGCAJSbwvfBt2+pUhvw6b/wjBJxA9Us8VioARAAkH1MH+pKpovHh24OIO4u56nqglexO2dYvrza7c0Fu7OQCT7wf8lYqHYai8tzUHfief+FiFm5AdvVxlTWV3sfISynV6JpplFpcCeUjiG7LRWqbmSl7bcPIMJk8gU/kgNPuYBEd1D2V9BlDWH25ApkR7CQOsOiQvLnxe/8ACTVM8guAH1aJhJ7s+eVDWw6TlOmwN0dN8B686qXMfDQB5duMepVup1ST6LjGk3DtzQ3GRjv6LtGmMLqQxBgc+yZ9WUxyvTK/4luy7/Tbx1KpWpeQR1XRtSsWsBK5rqTt1X0leVNS53I9jC1xpE+m2owT7p1Vqw2Ag7NuFNVXNKTbLULq7JQ1RgxMZTGpRmJ/z0UNWiJkwYzx9Pmq42SmBPoRiZniO/ZSspnEz/wpcTxJ/bEBSsEnGMD5e/7K1nORNaR+/t24W5ruHUNHAj+ilLIJg8fv6fp9EFcuBdLRjmT7evrKdIlJhBrvMESYyT/H6LQ0W1P+oxpP0gH1Ge6k0wOrhzaRM8OOInqjrjRm0WQTufyXHO3HDQm5NAUOQntdIZTcXUyYn8J80juCovEWrNoFpaJnpwvDXfSyDHU7jMDgSOinqVaddmys1hn8wyQehCtjzyX5dEp4U+ir2uq/Gcd2E8fZnYNuDyqlrGkuoO3NksnDhwnmj+IA8tY7BiJXZSkrRxtNPY6rVoDM5AyYDvYEFa0WPd5jEEkNG38o/uUi1jV203lo8ysnhnU6FentJhw6fx7IcL2BKwijdbZdIyY/D2g5joOUwfduaNznASfIT2ngj27RylWoUNhLfn/TCU3F2OHEujjuCeqRTrRp/HQ2rEwRv2nHIlwbEkABI9VviT5XETOMR246/wBkDVvnAHbPuSegiAPdbaTbfEMHL2w1vbg5n3wmsnbfRLTqirQio87pPM+kQI9EguNP2nnGMp/d0nU/IAZAzHQ90LVquqtIdEjh0DdgcYCKkC2jS3tWhohocO8xPyWKa2DmtAPESMd/ZYhYLFdO0hklE6T+KeyPp28iF6aQYE12NYxr15ZCBcCG4QxvphoTJjJb8lGUCqkIbm4M5W9RxdEIm9tgeVHYNAcAnVUBjrSrQgtdMf56LsGg3lPY1u/cYGSCJMepXLPjCITTw1qz2VNgdjp1jvEpqQ0JUXXxjULaZjqubOZmV0rV6HxqMglx7nuqDdUdpheV5NqZ7njNOATanCneh7bsiBlcPs6WQ1T9AhajSYwenzR7mqI0/kFSLIyRFTpgLcMgep/bphSOH0H8rws3K8dkJqkLqm8uMRAPH9FG+i57hBwSPeOw+aZVG/lABx1Wun0pJAc0xkS2SD7CJVEQaHPhuwFJpdwCTjrJ6yodduDJY0HAJcegC3ttQmG8HE+p9FWvFd84v+FTMOOXH37rfmyn4RsUX1YOdsZ/qPxLiTA/8gP0QbxtJYCJHfH0AW1xTNOKdIy88n16uceyCpWQLpcS930b+mV2QSo45uTJn3DtpAEjkgA7f1PKr900A7mT6+h7J1Tt2bi3YCRggEwPqvatgA7EA9sweytCUYkZJsroY52eU98JUyyu1zhhO9G0ttUSAJHI6hP7HRdrgYV7snRr4ktnVIe0R13OkyOwCrr7WAS/nv8AThdAuqcwABCVapYs2l7vwgdP0CnKFbDKHLZUahgeUCfy9QiNBtyMn8XdKrqm74h2d8e3ZMLS4LMkx3SJpEY/EY6o4EteORgjvHRJtbpAkPY6AenHupbu43ZGesjj39EHUBgl3HQTz6pV2Gc7JGOAABkdvb1WIBoq1csGBjMD91ipxFGFncwMoe+uS4wFYj4EuQN0BLaGjva4h4ymv9jUCaRQHVOYXtKxePwsJ+SMttLqHlhUnK9DqIg1RpWum0ZcnWraU8flKE020c13CZaMwoUShmV3U6m4J7RtNwJTaw8FurDcUzT9Goe+E9bFWmQ48YzySegCTeKLbY8xwcoyw8Kut3teJO3oeEb4ltS9m48gf4Fy+VjuFnoeJkp0ynUXwi2OS8YU1OqvHaPWT0GrYMla0HSp2mFouhZIjqU4HRQsb0+f9FJdVcKOkyWyOq6MdHPlVA7id0H6n9P0BTSzbHAyRzA47AqA0ODH+ZTG3xj/ACO/uqEa2JXHbVDjwJKTlsl1RwlzpPp6Jvqo4QDHZ9AIH0SxdGyie5Y4YwO57+6EbTLsAY+ic3lKY7z+iW12bTtB9T/ZXjIjRFRj8G5rSDPAzHMu5UrHS3cTz34jooaduJ3HrzP9UVU2uBgjbiBwPZUbJNAmk6j8C43mdpOV1O2qMe0ObwVy2rblzOAB35Vn8CagCw0XO8zeB6ei7MGS1RKSottVuMBQPtA4ZRx4QlatCuxbKhqOlt80D/O6DsdCL4nzZIJ9pIx0nA+SeXZ5KAfqvwsCQfbBUWorsSVeyStoIaw5AwOevBP6x9FWNYa0eQT29RCI1DVC47iZ5wJSG8rVDJ4nPqfU+qW+TJNpjDTbmlTbD2tJmfM2Y9OcL1JnTic+pXqbiKfWNegNsQlQ8P0idxAz6JxWG7ARFCzgZXQ0n2XsSN0imOG/opm6a3/anhtwh3iCtSBYnudEY8ZaEIzw1T7forI9y9o0ieVqRrK2/wAMNPATuys/hsDU0+EsNJCjWLalCeiBvNK3NIhWIMC9hLKKaoaM2tnAtfsnUKh3DHIVdbrLS7aun/bVaRSp1RjJaf3XAq9TzLzvtIuTTO37uemjplhcSmIVf8Gt+KWMHLsBXOvpDqTg12Fwz8aSujsh5UZdiiuyVrYt8sf5CcGwKir2m0E9E+PE0DJkTJLamIHsF7ctDZ9VBa1PkIUOoXUFBujJaFmrPkeyCY4ESh9QupnKCt7vzR0OFoxbEyPQ4qtzjsl1zSABJ+fyTOlV4HReV7feYAwU20xFtFcc4mTB9ljATABEjkcJnXtYcQIGFAbcmSMj9wqqaJyiBWwLnObO1wkwYyO623upVG1WjIjhF0NPDxu4cTg8Y4hbVtN2xDhA59/ZUU0naIuLrZb7bWWuYHTkjjqoLi9BySkOiW2+t8AOALvwycE9l0vSPALAA6u7ce3T6LuhNzVog7XZQrmxr1mn4bHEQemPqhtI8P1akB8/hB259DtJPGI+oXdW2jGsDA0AD0S2vaMYJa0AwB9MR+yP09iUmc7svBDAKjqgwG+T13MJn5Eqg+JrFtOoKNMgyR+YQOOSMLuF44mm7bh0YxK4xV0+rVuyDJJcG7j+LgnHttWa6o0ooVNsSMGJGCD0I7ei8XW7fTGhoDwHEdYGViPEHA6nTpZRCgBW7XKxiQqGo1SErEAEdMDsptwC1laOBWCTbwtgUOxpUjQtRrJV4V4Cs3JQlQ+1Ox+Jp9R3WnD/AJcH9Cvly8w4919eeKaW+zuW96NT/wDJP8L5Cu3SZS18rGvRe/sirzeU2HOf2C7T4+tT93+M0eamQ4+3VcI+yWpGoUp7n9ivpDxFT3WlYATNN8DudqVQWwqTTOWWXiFpGSP85/VH075lYQP86LktxdkOICe+CdTcLukxxO12CIz3H8qCj6KrIy0VXbSR2SjULrlWfxvZ/DcHtEAhUO8qbguDJjanR6WKalAW3FzJPqUVo1qalQAZiErrszKuH2Zt/wDcSRI6+i6IxWjlnN+za9s3UzkdFLZ1QR8l07W/D7Xhpjv/AGVN1rQjRfuYPKYkAKmbxtWiWPJTEF5bYQtOhA5xOR/CcClOVGbbMDpJK8+q0zre9oT3LS6C2MRDf3WpfkyMFEVrcty3JJ4UB+IHMETMz/CZPVE5LZlMwdwwW5aY/ldd8F+IxdUefO3Dh8lySSXf4Ef4W1Gpa1t7PM2fM09R6Lr8XPxfFnNmg+0dtcSUFdUicKSw1NtZgezr+i8qVepC9LRzoS3NNwBAGUlbRG7cWicwYz6q11HtOUru6QDscHj+UBhbtPZeryrumJiFiBjoi3AWgeFJKoSPQFsGrGhbgIMJoAvVtC8K1mNV6F4VgWYD0rJXhatQxAKI7yjvpvZ/ua5v1BH8r431K0dSqPpO/FTcWH3aS3+F9mwvlT7TKY/9SugMf6zv2EoMIy+yS1/93Tfxk5+RX0Sa8iDmRH1XEvs1pj4tNrQD3H912htuYxhSxS5WxqPmPVqO25qMPLaj2fRxj9IVg8DWofeUpMEfuAl/2hlo1O52fhbUEx/uDG7j9ZU/hCmH3VEscZDhHPzlTyL5Bs7RrWnCvTLHfI9lyHXtNqUKhaW9eeh9Qu6gCBIUWp6JRuaex7R6HqCny4VNf0pjy8T59+7bhIzKsvgCKVy1rsb8NPY9j6KDXrA2dZ1KpgAyD0InBQlW9YNrmHMggjoRwVwJyjPaLzkmju7bgggEYRNS1Y9uW89wl/hvV217enV5JGY6OGCEe+9jovVW0cRzzxJpJoVCQPIeOyV0wNpjkro+rNbWZtc31XOru1dRdB/DJyuLyMH+kdePLqmBus5memEMKRDs8CU6Y4HjrlaVqIhcLidHIUuoHle0bcl3AITWnalxxzCOp2E9IKygxWzXw1qX3Z2wnyO79CVbq111kEFUy5sYEEfNE2tVwYADgd16XjzbVM5ckEnaGlW4Lccj+60uLvGcEce44S91RxOJJ/RRVKMxJK6GSPKt4Xw7josUVSu1piQsQo2jrLghy4gqUuWxaFUke0akqZqFbRzgogBAxJKxRgrbcgY9hYtJWSsY3JXjnrRA6zUcKNQsMO2mD1Ht6rDIiv8AxBbUi5tStTa5oLi0uAMDPB9l8t39194uqlVwkve55n/uMwmPiOhVFUuq7nOdncTMk9yUDp9g8una7OBgx9VKc7RvZ077LzT+8Q3a3a2fc9kf9o3j+va1PhUGNAx5iCTPtMIf7PbT7vTc4sIqPOSR0HEIvxN4aZeSXFwJzIj9JS4YtRHqzj1W8NZz6hzVeXOeenmkmB81ZPsosi68kny0wXRMZ6JkPs5DCYrH/wCqaeF9C+6PcZLi7rxACLi7NR1WjcNdiEVIjCqlrfQnVvdSFUVoqf2jacyoxpfzMA+65pdaCGNimSIOF17xxdN+7RA3F7InpB3GPkFy65uXQvP8qTjNUdWNJw2dG+yluyz2k+YPdJ9+FbqtVo5VP8DOi0b6klO3VF24n8EczQbUumRxPySfU7enVBERIUpqKOpBTjJUUG7t32xLzJaD9Aj7C8ZUAgjurDfWbajHNImQVymr8S3rlrZLZJ9R1hcebCltFYza7Oq2NuImEc23HZVvwzre+mO45VlfcSJClCNorYLc0vLEJTRMYhOHvlQihK6sUaJZGBbzGCB8kJUeQE8Fr6KN9gD0VyJUarCTOwH6LFZamks7H5FYtQDoRKyV5K0JyqdkyaeykYZUYClaYSmNwFkLwOXsrGPCo3FbErQomMJWjxIgqRtNbikEDCOv4et3mXUmOMzlsranolJv4abR8h/Ce7AvdqGhk2Jf/TgB5Woc6U+egVihavKweRXK2imOQUBU0YDkK3FqHqtkLBTKxUs2tGAghduZ7dlYnwfKQqT428IXNzPwawa3/YfLJ/8AJChhH4i1741YsBBFIR/8jhkfIR9UjaNx/RbW/gO9onztJbkywh5JPJP0Rdvpdfc0fAqAbgCSwiPVcGfHOWROi2OSUKZ0DS6gZSYwdAEX8ZKqdCoYhjvoUZ90q8bSu6K0RZOHrw1F6zRqh5dHp1UzdFHUuKajXQE64C587Ta1a4O2mdkkF5GBBPHddWo6K3sUfT00doCWUFLsHMo9rowpiKbI9ep904tNPqH8p+atlG2a3opSQjwib6hXRo5POFLT0sBOnx0WgaiopCubYhu7XbkJcHmVaK9sDyFA2xAMgI0axXRtiRJCxNzTWLUCwuovKSxYixQlq9KxYsgGNXpXqxYxhWN5XqxAJuvQvFiATZYsWLBMWLFixiCooSsWLGFN1+JEhYsWCFUeFO//AD6LFiATOyFqrxYmQGYt6fKxYmAErXqsWICs9Ub16sWMDuWzFixYxuvGrFiwTRy8WLFgn//Z"/>
          <p:cNvSpPr>
            <a:spLocks noChangeAspect="1" noChangeArrowheads="1"/>
          </p:cNvSpPr>
          <p:nvPr/>
        </p:nvSpPr>
        <p:spPr bwMode="auto">
          <a:xfrm>
            <a:off x="155575" y="-2528888"/>
            <a:ext cx="7153275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USExQWFRUXGBcXGBcYFhUXFRgYFxUXFhUUFBUYHCggGBolGxQVITEiJSkrLi4uFx8zODMsNygtLisBCgoKDg0OGhAQGiwlICQsLCwsLCwsLCwsLCwsLCwsLCwsLCwsLCwsLCwsLCwsLCwsLCwsLCwsLCwsLCssLCwsLP/AABEIAMEBBQMBIgACEQEDEQH/xAAcAAACAgMBAQAAAAAAAAAAAAAEBQMGAAIHAQj/xAA7EAABAwMDAgQDBwMDAwUAAAABAAIRAwQhBRIxQVEGImFxE4GRBxQyQqGxwdHh8CNS8TNichUkg5Ky/8QAGQEAAwEBAQAAAAAAAAAAAAAAAQIDAAQF/8QAJBEAAgICAgIBBQEAAAAAAAAAAAECEQMhEjEEQSITFDJRYUL/2gAMAwEAAhEDEQA/AOZlz926fqnNN5qAZaQAOh/qkDXl2FadJtw2jjlRSIIV1dPmTjr0KSVLQseHEYBCsl09+0wISWpVMQ5BMKY5LfiMBbgQoLOr5vh8pjZvY+jtbzCc+E/Dza9G4owG1TD6dT80tB8vslaoaMbdFQ1XygwqpU5T+/vXHdRqjbUYS13aRgozwX4P++mq57/h0qYEuGZceG/QSVSPx2xoxd0VZtY4VhtN3w0NrXhqpbVzSdBjLXdHNPDgjLRjoA6ITae0DIqILdxYCeqWMcalXJ6qwOpCDKUaZbj4wJOAZ/VaIEWulallOVDe3fw6XdZq9zubDDwq8y8qOGx2UoUxlTqvrDo0JbrYLIYTI7oja5lOZSytc/E5Wgbk2RUstOYV++znTQJqPHmJwfRbaV4TtzRZVcOgnPp1TiwrNbU2M/CAqexktk+tNBJJgQqbe1pJOCAn17Lqjt5hqp2tuh5Aw04SPbDIJ0e2+8P3AgbT1V11G/e2kBGeFyezvHUnS0kZ6dfddH0vUvvtPjaWjn1T8aWgJUeeHPERtar/AI5cKbxGxoBkz2Jx7hN9Q1Sk2kHBpJlxaCNsbuhhUDU3PZU8xkA8pzSd96YGhwkcpE3VCqXo9uPEjnupNZTDYInggmejj6Hqm3jujtLXNBMwYkSMCIIleVfBLAwCrWLDEgNAOMQST+yU6hqlxbva2tUFamGuawxBOYaX+rYGE262N62T3etM2k12Oa5u1rer37R36ZjPzXUNKealsyq6i6k+C1jHmSRw1x5mZmVwS5t7i4rBrWve8nysAJPfC79otF9G3pUa76bqzWYiQIDR3OT0TLo0RWdPqOnc802MeW7S1suHLiwj1ODC0urhrXfEpyHBpDh+XaCMnuf3lFXt+TTJlhcDgT5HcAFp5KW1rfeHklu5pAkRAcBgD0BWGoB1C88xYGgU9251SJkROWkczA+SQ0ntaY2kHbO6MEk9h+XKfVrwQ1gMvcdpnuRJPqEspaUS6Znrz9Gx0C2xXZLodzUc1wIaQ0hoMnMDPTusRjrFwA2cdgBz1WIbNRyguIcrPoNxIg8BI3W8SXIzTmkuG0wFKyI8uKs8BVLVKTt89FdarNrI6pH9zLjLlm6DsXeHqjmP25grq/geGVp/7TgevdUHSKTN5Hqr74bYG1ZOYH+FG9NspjTcgDxloNEXVSoabXb4PA5jKb+G9PZb2VR8BjXu3AegEBb6qx1R+88Dp/CKrVQ+1NM87cDHHdedjyN5Xs9WeNKFlI8Rlt/aVKlEzVtHz6lhjcPbr8ku06xZWpy2Wv8AzDsU5+zWzLaV25ww9z2z0w2D+6V27DSqRM9/Xor+RkpKiOLEp9oW3OkmmDuylesFnwxsw79V0GtDm8DPdU/VdF2gun1j+Alw+Um6ZLN4ko7j0JLYuDMnlGUC0CeSgrmqYA4Qgq+YZhdlXs5KGV24kZ69Em+FDwDjKsYoggPGQl109lWuxrvK2YJRxv0BHSfBVB9dnw2wWNALiegPX14VjboNFjtzXOiDMCQSOQD0UPgmhRtqZYx+XwS4u7DACIraWBJBeMkk/EMGcy7oAm2iqtIHv9At6rSNxJOZnj0wkt14DtKggVaoziYPu3In/lNKVBp2ukgPBDCSSXxJ3N/r2XhoVW7m5O4gFxy4CJ9uO6WwvYgvPs7tww7azpxEtHcdZyYUumeFm28hlweeC3HsSDyj72jVdthx5wT1j/hajQKz/M+r8Nn4siSXdIGFuX8BRpqXhKg5ofXeROQGw0c90qGjW1N2+3e9pDgCC4Oac9ZzxK38Vao/c0F4hsSQJBBMZnjIOVW2U3l+HGCc7TAA7GOq3LZOTpl18RXEta/dgECQehx+6H0zTxUpQ5ocZPz+fySijbVBy4nPUYxnP90Q+9fTgGOcNmM+3Za/2Gyy6BavbcNcxoDmnn0OHD6Kz61Zmo9lTdIY4OAH5hJEOd1VEp3tRufNkSOZzyJlT1tarfDgOxEQ6AMdBH7p01QyZYBQlxG0bWyWceUTwtb6gNu9uQ6B6HoCVUKfiLa0hxMuiQMx6e6tmnVA6zY6oJpngjLgCZ8wHBxwsnYb2IqNJ3xKnxAAA6WkCPL+F0eggLa9u4BDQ2T+ImcCJAJ/SETe6hTc1rqZO1xdLg2Ya2BLQcRMBJKtq124FhyWGDMuwCJ6CeoCwGeaf4l2h27ImGiCYA9QPVYgtR1BtFwYWF0DGwiAOxHQ5WIWxdiKvRLiRwpbOiW9cptcWwMlvKVttnTBKi9CqPoE1PWnCGjlE2V29zJKjdpQ+ICeFrqNxsw1HlekO4ElhaOLi+Yyuk+F5NIk4g89wVyzRtRJdBOCuj6FWJpvAPlaA759FHLaTL4F8kPL2sA0gGHTHvGVXNRLqseZzY7GJHUFL9Q8QTWLAAYAJh0RPbGeFLZ3oJjIMcHn6rilGUXZ6S4yVBLdTNCh8Kn5S4mT78pQXeYzknqmTqW7lLrumA8KTm5PZaGNJaCPjkCAvH1ARBQVy50eWP8AOyGF3HPKyg+0Na6YD4i04Eb2DKqOZgq+G5mQk1zozXGW4/Zej4+fiqmed5PjO+UTandeQMZkwhG2xNUNMZK205vwy4O6cIe+e4neD7QulJN6POqnR0LTtMdSgmrubH4UH4lv6rG/6b3AO8pEmIPKq3h3W3is0VHEtPf9FfrkUqxEEGPomlGlSH9FSGq16Qpecn4btzAeh6/0U9TxfcOaWF+0ueXlwwc42/8AiEVfaXL/AG6JXe6aN2RHsp8hdo6d4G1MXFF7nAb6W1rYniIkz1SnxBqtWo+oweXaQ4CNwLT1J4gKteGnhhLd7mk9jCdvqPfVJMOAaAJ6kDlO2N6FJ0neIIJ5k5GGkncfXgoHUrb7uPI8B3OT+L59DnhNbuu9rHPLiCA3g4wRH9FRdWuw94j9/wBUsd9C8S9+H7sVqTw/ocniTyBPohXn41YDkMIAMznnnqofBlQVKDqTdoeC53mnggZEcnpCPsaDaby4uaNxkRMGRmCfVFm7Y0Fy1pLXtJ9Rz9FBQY1zScgzyRggcAdkXo1Vpqv6uLTE8D1UYpVXB9V8BrCRtM+YkcnsEbsdpIr/AInqfB2tY0F3WB3CtXhDxFR+4w+oyns37mlwL3QfMYxAMgAKja3dur1IaIA8sgEhp469Uy8KeBhUIrVsUxwIALyDgZ/KjEn70Wq0oipSo1KR20nNJaIAw8yAZS4UnOpmpXqfDbv3Naww4AERvdmCewTS5qOLxS2ilSaG94bghoERJ4xPRVajbl9ZjDvqfEaW7R0cec/7Yk+6ZsZsiv8AUmPqO20H1QDywEj5wFitjaLLT/ToBowN8SZd3KxY1HOdLv3NfDjiP1TV141zvKqwRgIzR3HfCg+jUWV1vyVU9UtnBxKuFQwJKrmoVJMd1NOmUfQd4N0QVhgS7qf9o7lXW5YyhRNGnmfxO6k/0VV8F6s+nWbZsZ/1cud+aImZ/wBoA+qtOvaS9wijIM8nn/hbLCUiuKSjsE8M+GzVztBM/jIz8irNc+FWBsD8XQqLw/WrU6baQALupaAGj3J5Vka1+CT8oUvt9XIv9Z+imX2mOp8qq6g/zrqOuMlhJ7ZXKb5hc4npJXHOCjM78MuUQO7r9uEIKbzwJ9UT8CTH7J1pOnkiXAjsqOahEzWxNStCR0CIptjESml+xrRAHzSmqT05U1JzGdJA97pbamfwkoC50Z4ZDcps0H1RNAZhXjlyQOaeLFN21s53WouY7Igpz4f1ZzKoBOCrZc6MyryB7iJSO88H1926mAR6uAK7sfkxnp9nBl8Zx/HZd6dP4jQ75pff0OqXaJc3FOr8Kq0gR8vqmusXDXNLWkSnuLRJp0KKmmj4gIOFPcfFOKY4Q9ndH4g6jgqzXQaWeQwYQik0KkJ7sD4Za8yS0j54I/ZUC9syKhDRIVl1Mua49fmobK3LuRBWjKgNkVKi6k1pZz6YIR1G/PlD+inq2RGSYQF/SJdH6oOWxVfsNrVXTuaYJ4TnwzWuKj30XAGkQC57pgO/K0d5/hI9Itqr/KWxED5Ec59l0Jt41lFoc3cdrAGAOGAMGRmeP1VIUZdnuk+G2M3OcC0Rt2niZJMSOqYVrylRZtBgAxyJbkR0iAkFxrktGxzpJMTB8u0SATyfWEF94e8tJY3awkeYmJ4Jg4MEgprXoa0Ea3qUgiTtEhp3Q1+YkGCAJSbwvfBt2+pUhvw6b/wjBJxA9Us8VioARAAkH1MH+pKpovHh24OIO4u56nqglexO2dYvrza7c0Fu7OQCT7wf8lYqHYai8tzUHfief+FiFm5AdvVxlTWV3sfISynV6JpplFpcCeUjiG7LRWqbmSl7bcPIMJk8gU/kgNPuYBEd1D2V9BlDWH25ApkR7CQOsOiQvLnxe/8ACTVM8guAH1aJhJ7s+eVDWw6TlOmwN0dN8B686qXMfDQB5duMepVup1ST6LjGk3DtzQ3GRjv6LtGmMLqQxBgc+yZ9WUxyvTK/4luy7/Tbx1KpWpeQR1XRtSsWsBK5rqTt1X0leVNS53I9jC1xpE+m2owT7p1Vqw2Ag7NuFNVXNKTbLULq7JQ1RgxMZTGpRmJ/z0UNWiJkwYzx9Pmq42SmBPoRiZniO/ZSspnEz/wpcTxJ/bEBSsEnGMD5e/7K1nORNaR+/t24W5ruHUNHAj+ilLIJg8fv6fp9EFcuBdLRjmT7evrKdIlJhBrvMESYyT/H6LQ0W1P+oxpP0gH1Ge6k0wOrhzaRM8OOInqjrjRm0WQTufyXHO3HDQm5NAUOQntdIZTcXUyYn8J80juCovEWrNoFpaJnpwvDXfSyDHU7jMDgSOinqVaddmys1hn8wyQehCtjzyX5dEp4U+ir2uq/Gcd2E8fZnYNuDyqlrGkuoO3NksnDhwnmj+IA8tY7BiJXZSkrRxtNPY6rVoDM5AyYDvYEFa0WPd5jEEkNG38o/uUi1jV203lo8ysnhnU6FentJhw6fx7IcL2BKwijdbZdIyY/D2g5joOUwfduaNznASfIT2ngj27RylWoUNhLfn/TCU3F2OHEujjuCeqRTrRp/HQ2rEwRv2nHIlwbEkABI9VviT5XETOMR246/wBkDVvnAHbPuSegiAPdbaTbfEMHL2w1vbg5n3wmsnbfRLTqirQio87pPM+kQI9EguNP2nnGMp/d0nU/IAZAzHQ90LVquqtIdEjh0DdgcYCKkC2jS3tWhohocO8xPyWKa2DmtAPESMd/ZYhYLFdO0hklE6T+KeyPp28iF6aQYE12NYxr15ZCBcCG4QxvphoTJjJb8lGUCqkIbm4M5W9RxdEIm9tgeVHYNAcAnVUBjrSrQgtdMf56LsGg3lPY1u/cYGSCJMepXLPjCITTw1qz2VNgdjp1jvEpqQ0JUXXxjULaZjqubOZmV0rV6HxqMglx7nuqDdUdpheV5NqZ7njNOATanCneh7bsiBlcPs6WQ1T9AhajSYwenzR7mqI0/kFSLIyRFTpgLcMgep/bphSOH0H8rws3K8dkJqkLqm8uMRAPH9FG+i57hBwSPeOw+aZVG/lABx1Wun0pJAc0xkS2SD7CJVEQaHPhuwFJpdwCTjrJ6yodduDJY0HAJcegC3ttQmG8HE+p9FWvFd84v+FTMOOXH37rfmyn4RsUX1YOdsZ/qPxLiTA/8gP0QbxtJYCJHfH0AW1xTNOKdIy88n16uceyCpWQLpcS930b+mV2QSo45uTJn3DtpAEjkgA7f1PKr900A7mT6+h7J1Tt2bi3YCRggEwPqvatgA7EA9sweytCUYkZJsroY52eU98JUyyu1zhhO9G0ttUSAJHI6hP7HRdrgYV7snRr4ktnVIe0R13OkyOwCrr7WAS/nv8AThdAuqcwABCVapYs2l7vwgdP0CnKFbDKHLZUahgeUCfy9QiNBtyMn8XdKrqm74h2d8e3ZMLS4LMkx3SJpEY/EY6o4EteORgjvHRJtbpAkPY6AenHupbu43ZGesjj39EHUBgl3HQTz6pV2Gc7JGOAABkdvb1WIBoq1csGBjMD91ipxFGFncwMoe+uS4wFYj4EuQN0BLaGjva4h4ymv9jUCaRQHVOYXtKxePwsJ+SMttLqHlhUnK9DqIg1RpWum0ZcnWraU8flKE020c13CZaMwoUShmV3U6m4J7RtNwJTaw8FurDcUzT9Goe+E9bFWmQ48YzySegCTeKLbY8xwcoyw8Kut3teJO3oeEb4ltS9m48gf4Fy+VjuFnoeJkp0ynUXwi2OS8YU1OqvHaPWT0GrYMla0HSp2mFouhZIjqU4HRQsb0+f9FJdVcKOkyWyOq6MdHPlVA7id0H6n9P0BTSzbHAyRzA47AqA0ODH+ZTG3xj/ACO/uqEa2JXHbVDjwJKTlsl1RwlzpPp6Jvqo4QDHZ9AIH0SxdGyie5Y4YwO57+6EbTLsAY+ic3lKY7z+iW12bTtB9T/ZXjIjRFRj8G5rSDPAzHMu5UrHS3cTz34jooaduJ3HrzP9UVU2uBgjbiBwPZUbJNAmk6j8C43mdpOV1O2qMe0ObwVy2rblzOAB35Vn8CagCw0XO8zeB6ei7MGS1RKSottVuMBQPtA4ZRx4QlatCuxbKhqOlt80D/O6DsdCL4nzZIJ9pIx0nA+SeXZ5KAfqvwsCQfbBUWorsSVeyStoIaw5AwOevBP6x9FWNYa0eQT29RCI1DVC47iZ5wJSG8rVDJ4nPqfU+qW+TJNpjDTbmlTbD2tJmfM2Y9OcL1JnTic+pXqbiKfWNegNsQlQ8P0idxAz6JxWG7ARFCzgZXQ0n2XsSN0imOG/opm6a3/anhtwh3iCtSBYnudEY8ZaEIzw1T7forI9y9o0ieVqRrK2/wAMNPATuys/hsDU0+EsNJCjWLalCeiBvNK3NIhWIMC9hLKKaoaM2tnAtfsnUKh3DHIVdbrLS7aun/bVaRSp1RjJaf3XAq9TzLzvtIuTTO37uemjplhcSmIVf8Gt+KWMHLsBXOvpDqTg12Fwz8aSujsh5UZdiiuyVrYt8sf5CcGwKir2m0E9E+PE0DJkTJLamIHsF7ctDZ9VBa1PkIUOoXUFBujJaFmrPkeyCY4ESh9QupnKCt7vzR0OFoxbEyPQ4qtzjsl1zSABJ+fyTOlV4HReV7feYAwU20xFtFcc4mTB9ljATABEjkcJnXtYcQIGFAbcmSMj9wqqaJyiBWwLnObO1wkwYyO623upVG1WjIjhF0NPDxu4cTg8Y4hbVtN2xDhA59/ZUU0naIuLrZb7bWWuYHTkjjqoLi9BySkOiW2+t8AOALvwycE9l0vSPALAA6u7ce3T6LuhNzVog7XZQrmxr1mn4bHEQemPqhtI8P1akB8/hB259DtJPGI+oXdW2jGsDA0AD0S2vaMYJa0AwB9MR+yP09iUmc7svBDAKjqgwG+T13MJn5Eqg+JrFtOoKNMgyR+YQOOSMLuF44mm7bh0YxK4xV0+rVuyDJJcG7j+LgnHttWa6o0ooVNsSMGJGCD0I7ei8XW7fTGhoDwHEdYGViPEHA6nTpZRCgBW7XKxiQqGo1SErEAEdMDsptwC1laOBWCTbwtgUOxpUjQtRrJV4V4Cs3JQlQ+1Ox+Jp9R3WnD/AJcH9Cvly8w4919eeKaW+zuW96NT/wDJP8L5Cu3SZS18rGvRe/sirzeU2HOf2C7T4+tT93+M0eamQ4+3VcI+yWpGoUp7n9ivpDxFT3WlYATNN8DudqVQWwqTTOWWXiFpGSP85/VH075lYQP86LktxdkOICe+CdTcLukxxO12CIz3H8qCj6KrIy0VXbSR2SjULrlWfxvZ/DcHtEAhUO8qbguDJjanR6WKalAW3FzJPqUVo1qalQAZiErrszKuH2Zt/wDcSRI6+i6IxWjlnN+za9s3UzkdFLZ1QR8l07W/D7Xhpjv/AGVN1rQjRfuYPKYkAKmbxtWiWPJTEF5bYQtOhA5xOR/CcClOVGbbMDpJK8+q0zre9oT3LS6C2MRDf3WpfkyMFEVrcty3JJ4UB+IHMETMz/CZPVE5LZlMwdwwW5aY/ldd8F+IxdUefO3Dh8lySSXf4Ef4W1Gpa1t7PM2fM09R6Lr8XPxfFnNmg+0dtcSUFdUicKSw1NtZgezr+i8qVepC9LRzoS3NNwBAGUlbRG7cWicwYz6q11HtOUru6QDscHj+UBhbtPZeryrumJiFiBjoi3AWgeFJKoSPQFsGrGhbgIMJoAvVtC8K1mNV6F4VgWYD0rJXhatQxAKI7yjvpvZ/ua5v1BH8r431K0dSqPpO/FTcWH3aS3+F9mwvlT7TKY/9SugMf6zv2EoMIy+yS1/93Tfxk5+RX0Sa8iDmRH1XEvs1pj4tNrQD3H912htuYxhSxS5WxqPmPVqO25qMPLaj2fRxj9IVg8DWofeUpMEfuAl/2hlo1O52fhbUEx/uDG7j9ZU/hCmH3VEscZDhHPzlTyL5Bs7RrWnCvTLHfI9lyHXtNqUKhaW9eeh9Qu6gCBIUWp6JRuaex7R6HqCny4VNf0pjy8T59+7bhIzKsvgCKVy1rsb8NPY9j6KDXrA2dZ1KpgAyD0InBQlW9YNrmHMggjoRwVwJyjPaLzkmju7bgggEYRNS1Y9uW89wl/hvV217enV5JGY6OGCEe+9jovVW0cRzzxJpJoVCQPIeOyV0wNpjkro+rNbWZtc31XOru1dRdB/DJyuLyMH+kdePLqmBus5memEMKRDs8CU6Y4HjrlaVqIhcLidHIUuoHle0bcl3AITWnalxxzCOp2E9IKygxWzXw1qX3Z2wnyO79CVbq111kEFUy5sYEEfNE2tVwYADgd16XjzbVM5ckEnaGlW4Lccj+60uLvGcEce44S91RxOJJ/RRVKMxJK6GSPKt4Xw7josUVSu1piQsQo2jrLghy4gqUuWxaFUke0akqZqFbRzgogBAxJKxRgrbcgY9hYtJWSsY3JXjnrRA6zUcKNQsMO2mD1Ht6rDIiv8AxBbUi5tStTa5oLi0uAMDPB9l8t39194uqlVwkve55n/uMwmPiOhVFUuq7nOdncTMk9yUDp9g8una7OBgx9VKc7RvZ077LzT+8Q3a3a2fc9kf9o3j+va1PhUGNAx5iCTPtMIf7PbT7vTc4sIqPOSR0HEIvxN4aZeSXFwJzIj9JS4YtRHqzj1W8NZz6hzVeXOeenmkmB81ZPsosi68kny0wXRMZ6JkPs5DCYrH/wCqaeF9C+6PcZLi7rxACLi7NR1WjcNdiEVIjCqlrfQnVvdSFUVoqf2jacyoxpfzMA+65pdaCGNimSIOF17xxdN+7RA3F7InpB3GPkFy65uXQvP8qTjNUdWNJw2dG+yluyz2k+YPdJ9+FbqtVo5VP8DOi0b6klO3VF24n8EczQbUumRxPySfU7enVBERIUpqKOpBTjJUUG7t32xLzJaD9Aj7C8ZUAgjurDfWbajHNImQVymr8S3rlrZLZJ9R1hcebCltFYza7Oq2NuImEc23HZVvwzre+mO45VlfcSJClCNorYLc0vLEJTRMYhOHvlQihK6sUaJZGBbzGCB8kJUeQE8Fr6KN9gD0VyJUarCTOwH6LFZamks7H5FYtQDoRKyV5K0JyqdkyaeykYZUYClaYSmNwFkLwOXsrGPCo3FbErQomMJWjxIgqRtNbikEDCOv4et3mXUmOMzlsranolJv4abR8h/Ce7AvdqGhk2Jf/TgB5Woc6U+egVihavKweRXK2imOQUBU0YDkK3FqHqtkLBTKxUs2tGAghduZ7dlYnwfKQqT428IXNzPwawa3/YfLJ/8AJChhH4i1741YsBBFIR/8jhkfIR9UjaNx/RbW/gO9onztJbkywh5JPJP0Rdvpdfc0fAqAbgCSwiPVcGfHOWROi2OSUKZ0DS6gZSYwdAEX8ZKqdCoYhjvoUZ90q8bSu6K0RZOHrw1F6zRqh5dHp1UzdFHUuKajXQE64C587Ta1a4O2mdkkF5GBBPHddWo6K3sUfT00doCWUFLsHMo9rowpiKbI9ep904tNPqH8p+atlG2a3opSQjwib6hXRo5POFLT0sBOnx0WgaiopCubYhu7XbkJcHmVaK9sDyFA2xAMgI0axXRtiRJCxNzTWLUCwuovKSxYixQlq9KxYsgGNXpXqxYxhWN5XqxAJuvQvFiATZYsWLBMWLFixiCooSsWLGFN1+JEhYsWCFUeFO//AD6LFiATOyFqrxYmQGYt6fKxYmAErXqsWICs9Ub16sWMDuWzFixYxuvGrFiwTRy8WLFgn//Z"/>
          <p:cNvSpPr>
            <a:spLocks noChangeAspect="1" noChangeArrowheads="1"/>
          </p:cNvSpPr>
          <p:nvPr/>
        </p:nvSpPr>
        <p:spPr bwMode="auto">
          <a:xfrm>
            <a:off x="307975" y="-2376488"/>
            <a:ext cx="7153275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51" y="1709192"/>
            <a:ext cx="1519337" cy="129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911" y="1137975"/>
            <a:ext cx="1366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Хвостатые…</a:t>
            </a:r>
            <a:endParaRPr lang="ru-RU" dirty="0"/>
          </a:p>
        </p:txBody>
      </p:sp>
      <p:pic>
        <p:nvPicPr>
          <p:cNvPr id="2055" name="Picture 7" descr="http://vseotvetytut.ru/wp-content/uploads/2012/07/Vibrisu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694" y="1733361"/>
            <a:ext cx="1831079" cy="11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data:image/jpeg;base64,/9j/4AAQSkZJRgABAQAAAQABAAD/2wCEAAkGBhQSERUSEhQUFRQVFxQVFBcXFRUYGBYXFxUXFRYVFBUXHCYeFx0jGRUUHy8gIycpLCwsFR4xNTAqNSYsLCkBCQoKDgwOGg8PFykcHCApKSksKSkpKSkpKSwpKSkpKSkpKSkpKSkpKSksKSkpKSkpKSkpLCkpKSkpLCkpKSkpKf/AABEIAOEA4AMBIgACEQEDEQH/xAAbAAABBQEBAAAAAAAAAAAAAAACAAEDBAUGB//EADsQAAEDAgQDBgUCBQMFAQAAAAEAAhEDIQQSMUEFUWEicYGRobEGEzLB8ELRI1Jy4fEHFDMkYnOCshX/xAAZAQADAQEBAAAAAAAAAAAAAAAAAQIDBAX/xAAjEQACAwACAgIDAQEAAAAAAAAAAQIDERIhMVEEQRMUYSIz/9oADAMBAAIRAxEAPwDeARQo0QK7TiJAE4QApwk0MOEoQ5k4SKChMkUpSAJKUKeUxDpwUKQQAUpimlKUhjSilCUoTEECnlAE6QwpTygBTgp4GhgpIJSBSDQykhlNmQMKExCfMmJQAoSISTSgCsGpEReYAuT0Uwaq+MwoqAMN7yR6DMO8zHRFk+MdCuHJ4R4HjtB7/ls7TjcGHQY5nQLaFJpMfLdPMGAq1Dg9KmM4axvM5QDHeP7LRweIbVaflkkDU9eXcvKlZJvdPSVcc8GRjnspQHE5jZrYme4j81VtlU2a0ZRaT+uetrDuWb8bcDfWptmzmnsneT9J9IPJZvAsPjHsmtUbDLAZIcdhmeT5GDqiVsms0qNcU9w6OsGtPakyJ6+ZVTEPDMpLhDxLZI/OSp1ePvbNKpSdmAlp+oOG0Hv8lw7MS7E4otpZiC4XvAA/SJ0EhXVbNPCba4Na/J6ICnlNSZYdAB6Iw1enHtdnmSWPoYIglCeFQhikUikpwYydOkk3nY0m+kKEwCd7gNSiEcws/wA0PZr+GfoCE4ajDUwCtST8Gbg15QMJQihJMnAEkSUIDBkyItShMYEpSjhKExDBY/HeG1HZalAltQQHEESW3j6rGJPmtZFCTSawpPDl8cKtKmatZtWuGCYdUptazbMabPqi1yVa+Hvis0YOJZkp1CCHNkhmwDwbiRF7ietlsY2iX03t3LXDxjf0SOHZiMOA4NAIGbNAgZb3sfIrz74qB3Uy5rGabPiejVbla5rpFoj321UtJwdOmXWOZ9lwuJ+DflMNbCuqO5tJDjl/7cv1e6v8N+ICGhhD3OFoa1xMzoZFvErl37R0cfo6TiDAGlp3sfHX9lzOK/05dUc40KxYCZIds7bLELeGLMCo+GtAkNJgnnO/kCrvCsdmaXCxJMTabxOqlS4vobjqMzDU3BoFSzwId3ixPjr4qSFVwXFfnFwvLTadYJIv0m46TyVuF7FUuUUzy7YcZYNCSeEoWhngKUI4ToDAQ1ZeOxcuaAYGh8dFpYmoGtiQCVgjEMLy2QXCC2RFwQSJHK5heb8mzXxR6fxako8mSvrOkzpEab/4j1V2mw5I6En/ADshw2CkkCTJmI7I0mCRe60nOawEaB0DbUCAOp/ZcLZ1tEeCwZLc03O3jspqjYMWVWhjYduAYi3PTw6hXaIFTtSM3LSB1HOCFtTa4sxtq5LshTKR7IMICF7KerTyGmngySeEoQIZPCeEyAGTpJIAAJ4QgopVMB1zdejUwxfDfmUHO+YdyLkupmbReRNrLpEFZgc1wcJBBBHMEXCysgprGa1zcHqIeFYhlf8AiUnwREhkATeJtB05SI6qXiGJkjI7QkklxNwYy2NzIM8lh/D4exga9oYGiaVyCWndzW2daVsDH5icrS4g5WOIsTlBIkaRaTa53Xizjjw9iD1ax8VgXuLZOf8Ar8Dy6fSIlUeL1nUzd1xEARDbWAAtMW8XHktRmLe1sudYSWiLCYJ79CPErluOYkOqF01MzAXFzXZQ2NgRa/LrPJCF2bPBqdnOi7jLrAdq8gRsJgLTKy/h52amXgEBzjkF7NAAblkkkWmeZK0169KyCPKuezYikAnSxByt1hx0HIfuqssUI6xV1ux4gXvAEkgDqYUgaP5h4LnnYUufLnE8ydJ/ZW6mDmCy5tyP54Lz5fMk/B6Efhx+y7imMqCA4hwuDlBjqqlDh/yz/wAgcTpmENGvXmddUeDrUy/IWgPAG4I0HK5U9bCzpqTcT5lck7HJ6zphBR6Q1OuAMo/phxFuZnvT452zpygEukAj6hBvN9f7QmrUqob+mw1AuOsb21VDCZibuI2I05EmDdpnbvUlDOqPJJIb+rMNcoOnWLgQPVWqdiLA5JAsZIgZh3wBBRChfKddAHC5EXvuB+6jex0jfXpqImd9N+aQ2axIc0PaZB6aHko1HhMQILLAbQJvPTSP2UxC9r48+UDx74cZDQlCdKV0HONCYhEmQA0JoROCaECIAUYKAFOFTEEnY6DZNKeUsGujKyudiSAMrWmXEns5XNnL0lx2I0K28PXa2kILWzpG3az6TJNiY/7hZc/x5tSkf9xTMtDQ2q06FoJyu8CfIlRM4uyoRldmzQAyG9l47QFQWnKBAcNRGhErybq+MtPWqs5x7NivijVLib6gAcpjsje0X01XI4+q+pmZlLYcMzdgLkszEAE3FxYk966t9Ooyn/DEu/lzTBMmMxuBOkxbXW2BSwrmuJzS4kE2JBNg50TvHWy510bvs6PANim20Ei4mZO5Bk6qyEeGwP8ACaWxYQ4DWTeQNrypWYfL2qlhy1ce4beK9aFkVBPTy51ycyNsAZ3fSPMlc/XL3Pc+IFwOnLfxWpj8R8xzQBDbkA8t7KHFVBAtpttb0Xl3WubPSpqUF/TM/wB4WnLa5Efa2t51QV64Al42MQTBkTJDbiZGgKiq1yTOWYuCNgd+QuBdRljjBmXGQDpOp7ROp15/dYG5PwnhpzOfvJ+kkReZIuZ8QPZddSpSBO35osXCMytAADibGdhy91ug7JkSBqPDLCLLKxtJhc12jhc5dT0uD0U/EK8ENAubKhJmDP27p7wp0tR6Jn1CRIMEiDodyLFEH7En0vN9FE4WlKm3TU/m6WlYWwIIJsLAH7eXPkrVWiW6+B59yzMXVytEzBOn4fBaOC4vmGQxAnsnSPsuyi/8ZxX0ufgZJWq+EgZ23b7KqvVjNSWo8yUXF4xFJJMrIElKSZAFcIgE0JwFWkocIghCcIGNWpB7S03DgWnuNj7rz/gRdRr5c/ZDiwAayLRJHZJiF6EAuG4xhzQxLyMoDi2o1xaTBJ+mdhmn91zfIjsdOj48slh1xw1SoJOYNERmqG0cmNsORnuG80uJYYU6oI0eLbyRsD0EKfhPFc4DvpaQDlzA3mIjlqNI81Pxes10Zo7Pa6iBeF5M12erFlvh1WBbcD77rVaM/wBVzz57H7LJwDZAOhN/vHqtalA3jT/KUfRMihjsPqQNBHqsCu1zie72sPsusxbgWmNx+QsPD4XsONiTJ7hp9lMlhpXIx4AcBaRMWvfQDlz8QpqFJrnga5b7a6CLd91W4lhKocHNBLRAtObW8D9QuZ7+ikwuLaQDYc+YcNja0ealmuGxh5zXyxFreGp/bWFeYTPhr+6xqVaHCN/HQWjp3c9Vq4TECLnRCIkiHEMmZvdV20/ZXa7gqfzhcHblCMKTAc+DHNOakG+6irGRr3dfFDTd+k/upZZbewOaWuBh2nQ81UotLNfE87QCB4pMqgWNidJCI1swme0LbcpFlSIaN7h2KIbrI9wdBCDEUgIcNDPh0WJhOLtZGcxtvv33jW628NiA8QbDb911UWuD/hx30qS0glMU7hBhNK9hdo8kSSYlKU8Ajcy6cBCXpZ1h+eC+zb9efoNOow+U/wAxH7EPY/1p+iQLN4/wr51I5f8AkZJb15sPQwPEBaLHog5J/IraxspfHsXaR5ZwrjZpPyGQASRB+mfqG3L06rt8HQ+aWvDgW7gGe6/muc+PuChrhXpiA89uNn/zdJ9wsv4d+IDRlh0uQZPl0XDNKXaO2DcfJ6xQY1gGU6bW8BOqGliy6Ztytoue4Zxb5ul735SO5bdDEg9hs215AzpO5vssMZtqJcXXMGNz5xb3hC6kMgE6wLd+X0uquLxLWgAnS5k3sfuVUo4rNSBE6TY2OabjznUbJNDRX4gHOcAAbzBOYQB/Llue02QNxeYCxRUi4zQAAZJ7AjstvzZub31vK1a9YVIa130kCowhzRpAEC8TBsbhpErOrYd13SxzwJkAMORp7DQAZOouZPnaMNN0tYbGnXKRFg6BcXFhqRrtclWavFO0W2tl8yJPuFgUml7STEzYDNqCYBIPKbA96kaxxJcTJIExAaDF/AQPAKoxJcjoqWO26C/54JzWHd3fuufbVjrEG0+MJ3cUMxccoA8QTNyhoFI1q2IHfG32F03zDYk6xyFjMrOo40HfqZce/dXzjGAAueAACRJGh91OFch8Q6I5z/nS6qYLiQLnuLhBgTb83KyeMfELADDhHffact7d64zEcWcZiwJ8SNAD4LWFTZjO1I9BwXFG18S4CC1ojvP6o6XAXZYOk1jQ1otGkn3XlXwQe1rrz3/Oa9RoV5DdfZTNY8HB8lpO6rm8ExKhFndCYKmhejRelHJM4L6Hy2Ik0pw3qhLF0q6Hs5/wT9FaCiCNE0BeGe0BFkoRkhGxoKQEWVExpKlACIkbI0Cu+gCC1wkHUESD4FZWP+DaFUGG/LdzZbzbofRbudN81NNoWaecY74KxdEk0Sajdiww6P6Tf3VFvxNiaH8NwLSNnNIPkV6yx64v/U+kz5dKpHbzluYcspdB53C0hPXjMpQztHJ1/iyrUlpgl8CeQ3AWl8JccALsPVvMgToR46lcp82DmGoQUcUWmR+eOy6HFMzTaO1xfGnYcua8y9oOQlokjVrs062g95WG/idWpU/hMIDzMfVcGTlOwmbciAlgcV/uKlNlQiNJjQXOvNdrSLAWsZlyi2gkaaHqspZE0jsjIwFJ2QVKlnnWwtGwta3+VcpNhogTNze/+dFq8fwWXDve0F2UTlA12gEaGVj8K4fUfh6YJADm5nGDJu4z6ws4+zSRMGsMNa+Ha5XHteHNZnEqgpmXmN9x3SPNVOPYenTbGbM8GcxJlx07hpoufxHE3uGVxzgaZrkdztQtFDTJyLuJ+INmg95WViOKPdqT3TKrPKiK2jBGMpsT6sqMFEaZQharoxOq+Ea2V4IG0EyfGI6RZen4fQRrt3crryT4WrfxQOn4AvV8A/NaTpef7LiuXZ30PUT1KkCeV/JSvrQqjtSOajNeyyRq0Xm10jX6rN+aoXVb6p4GGy5CAm+ZKYVYSEGE+eEHzUwvcpAS/NKb5ij+eCYRB86IANrygdUIQVqpGydrpEo0aCe4rC+N8Ea2EMXNMioO4TmA8CfJbQrQiqQ4RFiIPUGyabT0GtR4gHc1FU6LV+IuEnD130zoDLerXXb6W7wspwXenvaOCXR6NVwFN2Go1aAE0msykAS5ti7NzdIJ7wearYLEPD8xuJt0vNrydTsj/wBM8R8xlSif0EOb3OmfUT4oOBNOd1N4+lzhqb3jl7Lll02jpXeM6bEYokACM1nAdBrJOgWdxL4mpCmaVC7zDG026zOXKtaowEEWEwNBeNidU1LgtOk7MymxpJkkNE3ub6qPBo9ZzFH4GNTt4ioQTcsZFuhcZ9B4rQofBmFZc08xH87ifTRb5ahfhZ0Q5tlKMV9Hm/x7wxtKpTNNga0sP0gAEhxnToQuTkr0j/UXhjvk06gu1ryHdMwgHzEeS85cyF11Po4rl/oB77JmhE5qscNwLq1RlNuryGjx38BJ8Fq3iMUtZ0tPAto4bCViL/MJcelSY9mrucJjMrRBbIiG5mgmeV1W49w0HBvptb/xsBYP/HBHmBHisN3G24f/AImtq0y3M5lQkkteTIA0aL7dVxv/AGdv/M6h+Lh0TBvM6iBcEaqI1PI3XL0XPNQGm5/y7Q113MDgSGg/qAuAeS6LB3DuhH/zv6eazaw2jLkSAkpMw0ypGCEboyghLRtGkKXkmyQrxopjh1JGlZrE9duykNO6JzEAVqVKDpohz3V40xBKq/IggIHowcLpsysf7OyjbhzKA0i1TPeG6qwKPaVfilH6RzKYaZXHeF06r6VR7A+CWERqHXHlB81538S8AdhqpEHI7tU3cxOk7kaL1ivhczCOnqLj2Q//AJ4q0/lvYKjHRIcJAkaiLg9QtYTaM5xTPOPgCsWV3wdaZ9HBdXwnCTXrk2IcHX0hwDveVX4X8Ptw2Oexv0upnJLsxEOBLZA9dwtvhuC/6mqCB2qbIPWSNO5E5bImCxE/ytL6G/L0SfUMqziMNlIb1tGnLzQGgs5G0SLPKJ77Kc4dCKF1JelDitP5lB9OJzscPGLesLxgs1BsRYjusvdhhea81+PeFiliMzQB8xoc4DnJBPpK3pfeHPfHVpyLiup/09wc13VdmNt0c4x7ArmqzI8V6P8ABnBTSw7Xfqq/xD0B+keV/wD2W1jyJjVHZGzXLsruoMeRXmZrDO6lJDWve0XN2zABG47I16L1h1ElhGhP5+FeQOwn8fKc2Uwd82Qyc3flGbxWVRrd9HZ/AuHLnvykWDYmeyJ2G/8AldJisOKUAam5PM6fZbHw38JUcOz+ES4uu5ztTbTug6dVBxXDyQOQG2lypmEJfRl5xuEGKbAgLSp4HRC/CguWem/I0m1SWSE1OvaVFh6gBITtcAYUEYGHSUNZxRwNtZUTxdAxOqRA80Pz0NVyF2kj8umGFyniDluFHTxAkoXVOyPVVw4XRgYX3VASCN/sq2IdLggp1NvFBVrQfGAjBk7SdduSbhLACWZhNyB0DoNt9kL3m0LJo1nCoKgmGVHATyJIcNJ3OvJVEmRqY/h5+c2oAB2gIvuCJt4DTlpJSZ2K5PNov1vYeCucRJcyW3tmIBuQ3tQOZkALK4q8CXueGutGk6b+tk2THvo0cQ0Oc0gWuT3i8ep8j0RFux2VDg3Eg+xykiIvAJGsxMCytUnZnH832UvspLC2WpvliJUPzhcFAayQy26lAXn3+pmFl9EjcR6n9wu9o1cwb4j0XK/FdLO+kDo1lQu82kH0KqHTIl4PMMVhjpybP/yPuvcOH0gKbWj9LWjybC8m4fhDVqlgvLW+QdNvzZesiqA0DoJ8lpa9xEVolc0EALmHfCrf9w57hIIcxux0aA6e6QO7kuip1EVY35rJPDVrS38M1cjPlkmWQwzyA7J8RB8VHjxNZ06ECPCZHsq+Hr5an/kEHqW39ifJSYh5udwdehWrexMlHJElIiCeSek0KvQq26eyejW3WBqVDU7SKprKhr3Ejr+e6lp6D8sUyiZtS4R7kkquXfZWawho5m6BFQ31RtO3ih+XeRYRJTl57R7v3KADc/s+arP91OR2J8VFUdb1CpAQ03WPMX9ACETngwAZkhC5hgn8mUDhlIvYf5TGWhUusjFNNOvMnI+XE7AiAR7eZWo11/VBiKYfkHJ477yPdCE10P8APc5lMZi3tgkHcC+Ujw0WVx9+SrmytJIzCwJMWIFrbEdV0eMpAQI0Nu8C0LM4jh21KeV07zeDBsb+B8gnuEZpBguJguDARnIzaQY6nnJC26IvfXU+Sz+G8BY1wcGwWj6jqTEXPdeBur03N9h4JSwqP9ArOPikSk4KNrvRQUWWvgevcud+Je07KNcpaO/ULa+ZYk9B+eSyAxxcar/pJIHQbeYVRRDKnAOBCiwPN3FoB9be66JzwRfeNPZZdJjuyNpHtb7rWOrRyuhvWUo4h6lPLolN9U9Zx3OpQze3f/ZJjQNdls38vaHh/aVdDy5kQL2mdOl1SiWlpOxHmpOGUppmSS6XG/sqRDXYhU7MRvsmafuqtGsbAjQkT3aq27cb6hSUV8oLZ5EHzt+d6KgNfId34QgwxMkHoPNPnggdfZIZK5txHNW8SyXQNhHso6rdI3j91Jh7ucECKz6kSOkJi23v3wjriCSFUaZ9Z5aC6BlvEv7LRzVZxAAJ8lNiXRE6W84VPEu05mCUwQ1fEaDSUFSqJgTy9lVqPuJ5+aVR0uPIQB0JMJjLTDfzk9xKsMEEHaxP9/VVWaX0JAP+VZptgGbg2jokJlziNcgg+PPWIUNJ4cbxex8bA+6mdfKT/L7KAUokxZ1vzzQSkaLWENdFvHfdUwTlnXb7q6BDI5CPSyqvENHehiiDUfMdwVUPnxU5pnW0KAU+0PNIslqMluXzVDFUXF9icloaByIuTutOs4A+ihIMC9zPonos0emLtEcvVTkdodFE0TBGyMOhx7gpKE+DeNLqJt/Mj0ClfV7JVeiRFuc+UJgiVn1TzA9E7WZQ9osDmjxSIh0D8tqhxZymeY07+aaYNEYw/Ybzj3Kkay5vp9glUqdn291GDAPP9xzQLAS+L84TmJ/OQUDzYE7WKlw+hKQy8Hy3+lS4PUeaqUKo+391ZqvyjvSZI1QS4jvVEPGfLz/ZSjGdqAe9QsZNU9I9k0MPFmTG1glWo9kbf2UTanauN1armIB5IAzv9tBG90bMMCfG6NuqbES0g80DBw4hxH81lZdTkevcohUsO8AfdWqg25oAelUmBurGIaCS3Zpn0UWEpWLjtMIv0uO5SEGyoXNUFVwsO/3R4cRpyVeu/tHogfRK91tN1ExmpnRStu0qB1oCYgTV0nYqQiT5KqGXVzDgT6HxQAVOnFuf3QVXZSZVx7BY/llWxtO5JSGnpVxDjoN4RU6IAEnnKr4io7YRyUeIqlrY3t56pgi/Uf2p2uO+0/ugruBAnqT4BV/mSBP5aSiyyHEbGR4pFBPq/TMoa1S5B3ghHj2QB3X/AHVak/NE7eyfkRIfpd3/AGU7Pp/OSSSBD4XXx+ys8Q/T4eySSGT9meN+9XKX1/8Ar+6dJCGU6n/IFZx31eATpIAq0vrR4zQJ0kgAb9Te9X37eKSSYycfQomaJJIJHp6OVF+rvBMkkMuUPpPcFWxOoSSTJRXH1BWqep8E6SCmW6irV/pKSSQRIa+nl7qnidW/1JJKhoTtB3fZS4D6T/SEySlj+ibHfT4BUsJqfBJJNC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data:image/jpeg;base64,/9j/4AAQSkZJRgABAQAAAQABAAD/2wCEAAkGBhQSERUSEhQUFRQVFxQVFBcXFRUYGBYXFxUXFRYVFBUXHCYeFx0jGRUUHy8gIycpLCwsFR4xNTAqNSYsLCkBCQoKDgwOGg8PFykcHCApKSksKSkpKSkpKSwpKSkpKSkpKSkpKSkpKSksKSkpKSkpKSkpLCkpKSkpLCkpKSkpKf/AABEIAOEA4AMBIgACEQEDEQH/xAAbAAABBQEBAAAAAAAAAAAAAAACAAEDBAUGB//EADsQAAEDAgQDBgUCBQMFAQAAAAEAAhEDIQQSMUEFUWEicYGRobEGEzLB8ELRI1Jy4fEHFDMkYnOCshX/xAAZAQADAQEBAAAAAAAAAAAAAAAAAQIDBAX/xAAjEQACAwACAgIDAQEAAAAAAAAAAQIDERIhMVEEQRMUYSIz/9oADAMBAAIRAxEAPwDeARQo0QK7TiJAE4QApwk0MOEoQ5k4SKChMkUpSAJKUKeUxDpwUKQQAUpimlKUhjSilCUoTEECnlAE6QwpTygBTgp4GhgpIJSBSDQykhlNmQMKExCfMmJQAoSISTSgCsGpEReYAuT0Uwaq+MwoqAMN7yR6DMO8zHRFk+MdCuHJ4R4HjtB7/ls7TjcGHQY5nQLaFJpMfLdPMGAq1Dg9KmM4axvM5QDHeP7LRweIbVaflkkDU9eXcvKlZJvdPSVcc8GRjnspQHE5jZrYme4j81VtlU2a0ZRaT+uetrDuWb8bcDfWptmzmnsneT9J9IPJZvAsPjHsmtUbDLAZIcdhmeT5GDqiVsms0qNcU9w6OsGtPakyJ6+ZVTEPDMpLhDxLZI/OSp1ePvbNKpSdmAlp+oOG0Hv8lw7MS7E4otpZiC4XvAA/SJ0EhXVbNPCba4Na/J6ICnlNSZYdAB6Iw1enHtdnmSWPoYIglCeFQhikUikpwYydOkk3nY0m+kKEwCd7gNSiEcws/wA0PZr+GfoCE4ajDUwCtST8Gbg15QMJQihJMnAEkSUIDBkyItShMYEpSjhKExDBY/HeG1HZalAltQQHEESW3j6rGJPmtZFCTSawpPDl8cKtKmatZtWuGCYdUptazbMabPqi1yVa+Hvis0YOJZkp1CCHNkhmwDwbiRF7ietlsY2iX03t3LXDxjf0SOHZiMOA4NAIGbNAgZb3sfIrz74qB3Uy5rGabPiejVbla5rpFoj321UtJwdOmXWOZ9lwuJ+DflMNbCuqO5tJDjl/7cv1e6v8N+ICGhhD3OFoa1xMzoZFvErl37R0cfo6TiDAGlp3sfHX9lzOK/05dUc40KxYCZIds7bLELeGLMCo+GtAkNJgnnO/kCrvCsdmaXCxJMTabxOqlS4vobjqMzDU3BoFSzwId3ixPjr4qSFVwXFfnFwvLTadYJIv0m46TyVuF7FUuUUzy7YcZYNCSeEoWhngKUI4ToDAQ1ZeOxcuaAYGh8dFpYmoGtiQCVgjEMLy2QXCC2RFwQSJHK5heb8mzXxR6fxako8mSvrOkzpEab/4j1V2mw5I6En/ADshw2CkkCTJmI7I0mCRe60nOawEaB0DbUCAOp/ZcLZ1tEeCwZLc03O3jspqjYMWVWhjYduAYi3PTw6hXaIFTtSM3LSB1HOCFtTa4sxtq5LshTKR7IMICF7KerTyGmngySeEoQIZPCeEyAGTpJIAAJ4QgopVMB1zdejUwxfDfmUHO+YdyLkupmbReRNrLpEFZgc1wcJBBBHMEXCysgprGa1zcHqIeFYhlf8AiUnwREhkATeJtB05SI6qXiGJkjI7QkklxNwYy2NzIM8lh/D4exga9oYGiaVyCWndzW2daVsDH5icrS4g5WOIsTlBIkaRaTa53Xizjjw9iD1ax8VgXuLZOf8Ar8Dy6fSIlUeL1nUzd1xEARDbWAAtMW8XHktRmLe1sudYSWiLCYJ79CPErluOYkOqF01MzAXFzXZQ2NgRa/LrPJCF2bPBqdnOi7jLrAdq8gRsJgLTKy/h52amXgEBzjkF7NAAblkkkWmeZK0169KyCPKuezYikAnSxByt1hx0HIfuqssUI6xV1ux4gXvAEkgDqYUgaP5h4LnnYUufLnE8ydJ/ZW6mDmCy5tyP54Lz5fMk/B6Efhx+y7imMqCA4hwuDlBjqqlDh/yz/wAgcTpmENGvXmddUeDrUy/IWgPAG4I0HK5U9bCzpqTcT5lck7HJ6zphBR6Q1OuAMo/phxFuZnvT452zpygEukAj6hBvN9f7QmrUqob+mw1AuOsb21VDCZibuI2I05EmDdpnbvUlDOqPJJIb+rMNcoOnWLgQPVWqdiLA5JAsZIgZh3wBBRChfKddAHC5EXvuB+6jex0jfXpqImd9N+aQ2axIc0PaZB6aHko1HhMQILLAbQJvPTSP2UxC9r48+UDx74cZDQlCdKV0HONCYhEmQA0JoROCaECIAUYKAFOFTEEnY6DZNKeUsGujKyudiSAMrWmXEns5XNnL0lx2I0K28PXa2kILWzpG3az6TJNiY/7hZc/x5tSkf9xTMtDQ2q06FoJyu8CfIlRM4uyoRldmzQAyG9l47QFQWnKBAcNRGhErybq+MtPWqs5x7NivijVLib6gAcpjsje0X01XI4+q+pmZlLYcMzdgLkszEAE3FxYk966t9Ooyn/DEu/lzTBMmMxuBOkxbXW2BSwrmuJzS4kE2JBNg50TvHWy510bvs6PANim20Ei4mZO5Bk6qyEeGwP8ACaWxYQ4DWTeQNrypWYfL2qlhy1ce4beK9aFkVBPTy51ycyNsAZ3fSPMlc/XL3Pc+IFwOnLfxWpj8R8xzQBDbkA8t7KHFVBAtpttb0Xl3WubPSpqUF/TM/wB4WnLa5Efa2t51QV64Al42MQTBkTJDbiZGgKiq1yTOWYuCNgd+QuBdRljjBmXGQDpOp7ROp15/dYG5PwnhpzOfvJ+kkReZIuZ8QPZddSpSBO35osXCMytAADibGdhy91ug7JkSBqPDLCLLKxtJhc12jhc5dT0uD0U/EK8ENAubKhJmDP27p7wp0tR6Jn1CRIMEiDodyLFEH7En0vN9FE4WlKm3TU/m6WlYWwIIJsLAH7eXPkrVWiW6+B59yzMXVytEzBOn4fBaOC4vmGQxAnsnSPsuyi/8ZxX0ufgZJWq+EgZ23b7KqvVjNSWo8yUXF4xFJJMrIElKSZAFcIgE0JwFWkocIghCcIGNWpB7S03DgWnuNj7rz/gRdRr5c/ZDiwAayLRJHZJiF6EAuG4xhzQxLyMoDi2o1xaTBJ+mdhmn91zfIjsdOj48slh1xw1SoJOYNERmqG0cmNsORnuG80uJYYU6oI0eLbyRsD0EKfhPFc4DvpaQDlzA3mIjlqNI81Pxes10Zo7Pa6iBeF5M12erFlvh1WBbcD77rVaM/wBVzz57H7LJwDZAOhN/vHqtalA3jT/KUfRMihjsPqQNBHqsCu1zie72sPsusxbgWmNx+QsPD4XsONiTJ7hp9lMlhpXIx4AcBaRMWvfQDlz8QpqFJrnga5b7a6CLd91W4lhKocHNBLRAtObW8D9QuZ7+ikwuLaQDYc+YcNja0ealmuGxh5zXyxFreGp/bWFeYTPhr+6xqVaHCN/HQWjp3c9Vq4TECLnRCIkiHEMmZvdV20/ZXa7gqfzhcHblCMKTAc+DHNOakG+6irGRr3dfFDTd+k/upZZbewOaWuBh2nQ81UotLNfE87QCB4pMqgWNidJCI1swme0LbcpFlSIaN7h2KIbrI9wdBCDEUgIcNDPh0WJhOLtZGcxtvv33jW628NiA8QbDb911UWuD/hx30qS0glMU7hBhNK9hdo8kSSYlKU8Ajcy6cBCXpZ1h+eC+zb9efoNOow+U/wAxH7EPY/1p+iQLN4/wr51I5f8AkZJb15sPQwPEBaLHog5J/IraxspfHsXaR5ZwrjZpPyGQASRB+mfqG3L06rt8HQ+aWvDgW7gGe6/muc+PuChrhXpiA89uNn/zdJ9wsv4d+IDRlh0uQZPl0XDNKXaO2DcfJ6xQY1gGU6bW8BOqGliy6Ztytoue4Zxb5ul735SO5bdDEg9hs215AzpO5vssMZtqJcXXMGNz5xb3hC6kMgE6wLd+X0uquLxLWgAnS5k3sfuVUo4rNSBE6TY2OabjznUbJNDRX4gHOcAAbzBOYQB/Llue02QNxeYCxRUi4zQAAZJ7AjstvzZub31vK1a9YVIa130kCowhzRpAEC8TBsbhpErOrYd13SxzwJkAMORp7DQAZOouZPnaMNN0tYbGnXKRFg6BcXFhqRrtclWavFO0W2tl8yJPuFgUml7STEzYDNqCYBIPKbA96kaxxJcTJIExAaDF/AQPAKoxJcjoqWO26C/54JzWHd3fuufbVjrEG0+MJ3cUMxccoA8QTNyhoFI1q2IHfG32F03zDYk6xyFjMrOo40HfqZce/dXzjGAAueAACRJGh91OFch8Q6I5z/nS6qYLiQLnuLhBgTb83KyeMfELADDhHffact7d64zEcWcZiwJ8SNAD4LWFTZjO1I9BwXFG18S4CC1ojvP6o6XAXZYOk1jQ1otGkn3XlXwQe1rrz3/Oa9RoV5DdfZTNY8HB8lpO6rm8ExKhFndCYKmhejRelHJM4L6Hy2Ik0pw3qhLF0q6Hs5/wT9FaCiCNE0BeGe0BFkoRkhGxoKQEWVExpKlACIkbI0Cu+gCC1wkHUESD4FZWP+DaFUGG/LdzZbzbofRbudN81NNoWaecY74KxdEk0Sajdiww6P6Tf3VFvxNiaH8NwLSNnNIPkV6yx64v/U+kz5dKpHbzluYcspdB53C0hPXjMpQztHJ1/iyrUlpgl8CeQ3AWl8JccALsPVvMgToR46lcp82DmGoQUcUWmR+eOy6HFMzTaO1xfGnYcua8y9oOQlokjVrs062g95WG/idWpU/hMIDzMfVcGTlOwmbciAlgcV/uKlNlQiNJjQXOvNdrSLAWsZlyi2gkaaHqspZE0jsjIwFJ2QVKlnnWwtGwta3+VcpNhogTNze/+dFq8fwWXDve0F2UTlA12gEaGVj8K4fUfh6YJADm5nGDJu4z6ws4+zSRMGsMNa+Ha5XHteHNZnEqgpmXmN9x3SPNVOPYenTbGbM8GcxJlx07hpoufxHE3uGVxzgaZrkdztQtFDTJyLuJ+INmg95WViOKPdqT3TKrPKiK2jBGMpsT6sqMFEaZQharoxOq+Ea2V4IG0EyfGI6RZen4fQRrt3crryT4WrfxQOn4AvV8A/NaTpef7LiuXZ30PUT1KkCeV/JSvrQqjtSOajNeyyRq0Xm10jX6rN+aoXVb6p4GGy5CAm+ZKYVYSEGE+eEHzUwvcpAS/NKb5ij+eCYRB86IANrygdUIQVqpGydrpEo0aCe4rC+N8Ea2EMXNMioO4TmA8CfJbQrQiqQ4RFiIPUGyabT0GtR4gHc1FU6LV+IuEnD130zoDLerXXb6W7wspwXenvaOCXR6NVwFN2Go1aAE0msykAS5ti7NzdIJ7wearYLEPD8xuJt0vNrydTsj/wBM8R8xlSif0EOb3OmfUT4oOBNOd1N4+lzhqb3jl7Lll02jpXeM6bEYokACM1nAdBrJOgWdxL4mpCmaVC7zDG026zOXKtaowEEWEwNBeNidU1LgtOk7MymxpJkkNE3ub6qPBo9ZzFH4GNTt4ioQTcsZFuhcZ9B4rQofBmFZc08xH87ifTRb5ahfhZ0Q5tlKMV9Hm/x7wxtKpTNNga0sP0gAEhxnToQuTkr0j/UXhjvk06gu1ryHdMwgHzEeS85cyF11Po4rl/oB77JmhE5qscNwLq1RlNuryGjx38BJ8Fq3iMUtZ0tPAto4bCViL/MJcelSY9mrucJjMrRBbIiG5mgmeV1W49w0HBvptb/xsBYP/HBHmBHisN3G24f/AImtq0y3M5lQkkteTIA0aL7dVxv/AGdv/M6h+Lh0TBvM6iBcEaqI1PI3XL0XPNQGm5/y7Q113MDgSGg/qAuAeS6LB3DuhH/zv6eazaw2jLkSAkpMw0ypGCEboyghLRtGkKXkmyQrxopjh1JGlZrE9duykNO6JzEAVqVKDpohz3V40xBKq/IggIHowcLpsysf7OyjbhzKA0i1TPeG6qwKPaVfilH6RzKYaZXHeF06r6VR7A+CWERqHXHlB81538S8AdhqpEHI7tU3cxOk7kaL1ivhczCOnqLj2Q//AJ4q0/lvYKjHRIcJAkaiLg9QtYTaM5xTPOPgCsWV3wdaZ9HBdXwnCTXrk2IcHX0hwDveVX4X8Ptw2Oexv0upnJLsxEOBLZA9dwtvhuC/6mqCB2qbIPWSNO5E5bImCxE/ytL6G/L0SfUMqziMNlIb1tGnLzQGgs5G0SLPKJ77Kc4dCKF1JelDitP5lB9OJzscPGLesLxgs1BsRYjusvdhhea81+PeFiliMzQB8xoc4DnJBPpK3pfeHPfHVpyLiup/09wc13VdmNt0c4x7ArmqzI8V6P8ABnBTSw7Xfqq/xD0B+keV/wD2W1jyJjVHZGzXLsruoMeRXmZrDO6lJDWve0XN2zABG47I16L1h1ElhGhP5+FeQOwn8fKc2Uwd82Qyc3flGbxWVRrd9HZ/AuHLnvykWDYmeyJ2G/8AldJisOKUAam5PM6fZbHw38JUcOz+ES4uu5ztTbTug6dVBxXDyQOQG2lypmEJfRl5xuEGKbAgLSp4HRC/CguWem/I0m1SWSE1OvaVFh6gBITtcAYUEYGHSUNZxRwNtZUTxdAxOqRA80Pz0NVyF2kj8umGFyniDluFHTxAkoXVOyPVVw4XRgYX3VASCN/sq2IdLggp1NvFBVrQfGAjBk7SdduSbhLACWZhNyB0DoNt9kL3m0LJo1nCoKgmGVHATyJIcNJ3OvJVEmRqY/h5+c2oAB2gIvuCJt4DTlpJSZ2K5PNov1vYeCucRJcyW3tmIBuQ3tQOZkALK4q8CXueGutGk6b+tk2THvo0cQ0Oc0gWuT3i8ep8j0RFux2VDg3Eg+xykiIvAJGsxMCytUnZnH832UvspLC2WpvliJUPzhcFAayQy26lAXn3+pmFl9EjcR6n9wu9o1cwb4j0XK/FdLO+kDo1lQu82kH0KqHTIl4PMMVhjpybP/yPuvcOH0gKbWj9LWjybC8m4fhDVqlgvLW+QdNvzZesiqA0DoJ8lpa9xEVolc0EALmHfCrf9w57hIIcxux0aA6e6QO7kuip1EVY35rJPDVrS38M1cjPlkmWQwzyA7J8RB8VHjxNZ06ECPCZHsq+Hr5an/kEHqW39ifJSYh5udwdehWrexMlHJElIiCeSek0KvQq26eyejW3WBqVDU7SKprKhr3Ejr+e6lp6D8sUyiZtS4R7kkquXfZWawho5m6BFQ31RtO3ih+XeRYRJTl57R7v3KADc/s+arP91OR2J8VFUdb1CpAQ03WPMX9ACETngwAZkhC5hgn8mUDhlIvYf5TGWhUusjFNNOvMnI+XE7AiAR7eZWo11/VBiKYfkHJ477yPdCE10P8APc5lMZi3tgkHcC+Ujw0WVx9+SrmytJIzCwJMWIFrbEdV0eMpAQI0Nu8C0LM4jh21KeV07zeDBsb+B8gnuEZpBguJguDARnIzaQY6nnJC26IvfXU+Sz+G8BY1wcGwWj6jqTEXPdeBur03N9h4JSwqP9ArOPikSk4KNrvRQUWWvgevcud+Je07KNcpaO/ULa+ZYk9B+eSyAxxcar/pJIHQbeYVRRDKnAOBCiwPN3FoB9be66JzwRfeNPZZdJjuyNpHtb7rWOrRyuhvWUo4h6lPLolN9U9Zx3OpQze3f/ZJjQNdls38vaHh/aVdDy5kQL2mdOl1SiWlpOxHmpOGUppmSS6XG/sqRDXYhU7MRvsmafuqtGsbAjQkT3aq27cb6hSUV8oLZ5EHzt+d6KgNfId34QgwxMkHoPNPnggdfZIZK5txHNW8SyXQNhHso6rdI3j91Jh7ucECKz6kSOkJi23v3wjriCSFUaZ9Z5aC6BlvEv7LRzVZxAAJ8lNiXRE6W84VPEu05mCUwQ1fEaDSUFSqJgTy9lVqPuJ5+aVR0uPIQB0JMJjLTDfzk9xKsMEEHaxP9/VVWaX0JAP+VZptgGbg2jokJlziNcgg+PPWIUNJ4cbxex8bA+6mdfKT/L7KAUokxZ1vzzQSkaLWENdFvHfdUwTlnXb7q6BDI5CPSyqvENHehiiDUfMdwVUPnxU5pnW0KAU+0PNIslqMluXzVDFUXF9icloaByIuTutOs4A+ihIMC9zPonos0emLtEcvVTkdodFE0TBGyMOhx7gpKE+DeNLqJt/Mj0ClfV7JVeiRFuc+UJgiVn1TzA9E7WZQ9osDmjxSIh0D8tqhxZymeY07+aaYNEYw/Ybzj3Kkay5vp9glUqdn291GDAPP9xzQLAS+L84TmJ/OQUDzYE7WKlw+hKQy8Hy3+lS4PUeaqUKo+391ZqvyjvSZI1QS4jvVEPGfLz/ZSjGdqAe9QsZNU9I9k0MPFmTG1glWo9kbf2UTanauN1armIB5IAzv9tBG90bMMCfG6NuqbES0g80DBw4hxH81lZdTkevcohUsO8AfdWqg25oAelUmBurGIaCS3Zpn0UWEpWLjtMIv0uO5SEGyoXNUFVwsO/3R4cRpyVeu/tHogfRK91tN1ExmpnRStu0qB1oCYgTV0nYqQiT5KqGXVzDgT6HxQAVOnFuf3QVXZSZVx7BY/llWxtO5JSGnpVxDjoN4RU6IAEnnKr4io7YRyUeIqlrY3t56pgi/Uf2p2uO+0/ugruBAnqT4BV/mSBP5aSiyyHEbGR4pFBPq/TMoa1S5B3ghHj2QB3X/AHVak/NE7eyfkRIfpd3/AGU7Pp/OSSSBD4XXx+ys8Q/T4eySSGT9meN+9XKX1/8Ar+6dJCGU6n/IFZx31eATpIAq0vrR4zQJ0kgAb9Te9X37eKSSYycfQomaJJIJHp6OVF+rvBMkkMuUPpPcFWxOoSSTJRXH1BWqep8E6SCmW6irV/pKSSQRIa+nl7qnidW/1JJKhoTtB3fZS4D6T/SEySlj+ibHfT4BUsJqfBJJNC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654" y="1641931"/>
            <a:ext cx="1508230" cy="123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800310" y="1137975"/>
            <a:ext cx="12683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Горбатые…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56752" y="3695887"/>
            <a:ext cx="12228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Прыгаем…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389" y="3789040"/>
            <a:ext cx="1076325" cy="124777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962744" y="1137975"/>
            <a:ext cx="10189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Усатые…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96458" y="1137975"/>
            <a:ext cx="13172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Пернатые…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2114887" y="3331239"/>
            <a:ext cx="3111493" cy="245503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Вот какие мы разные!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6" grpId="0" animBg="1"/>
      <p:bldP spid="30" grpId="0" animBg="1"/>
      <p:bldP spid="3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Составляем план рассказа  </a:t>
            </a:r>
            <a:r>
              <a:rPr lang="ru-RU" sz="2400" b="1" dirty="0">
                <a:solidFill>
                  <a:srgbClr val="002060"/>
                </a:solidFill>
              </a:rPr>
              <a:t>о </a:t>
            </a:r>
            <a:r>
              <a:rPr lang="ru-RU" sz="2400" b="1" dirty="0" smtClean="0">
                <a:solidFill>
                  <a:srgbClr val="002060"/>
                </a:solidFill>
              </a:rPr>
              <a:t>животном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 descr="http://www.stihi.ru/pics/2010/01/09/69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26845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851920" y="836712"/>
            <a:ext cx="3456384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Внешний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вид.</a:t>
            </a:r>
          </a:p>
        </p:txBody>
      </p:sp>
      <p:sp>
        <p:nvSpPr>
          <p:cNvPr id="6" name="Овал 5"/>
          <p:cNvSpPr/>
          <p:nvPr/>
        </p:nvSpPr>
        <p:spPr>
          <a:xfrm>
            <a:off x="3893840" y="1916832"/>
            <a:ext cx="3694112" cy="15121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Среда обитания.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51920" y="3068960"/>
            <a:ext cx="4015680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Как передвигается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75314" y="4437112"/>
            <a:ext cx="4015680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Чем питается.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0639" y="1916832"/>
            <a:ext cx="6264696" cy="288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Животные постоянно поражают нас своим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внешним видом</a:t>
            </a:r>
            <a:r>
              <a:rPr lang="ru-RU" sz="2400" dirty="0"/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поведением</a:t>
            </a:r>
            <a:r>
              <a:rPr lang="ru-RU" sz="2400" dirty="0"/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способностью выживать </a:t>
            </a:r>
            <a:r>
              <a:rPr lang="ru-RU" sz="2400" dirty="0"/>
              <a:t>даже в самых невероятных, самых суровых условиях, иначе говоря, нет такой </a:t>
            </a:r>
            <a:r>
              <a:rPr lang="ru-RU" sz="2400" b="1" dirty="0"/>
              <a:t>среды обитания</a:t>
            </a:r>
            <a:r>
              <a:rPr lang="ru-RU" sz="2400" dirty="0"/>
              <a:t>, к которой не приспособились бы животные</a:t>
            </a:r>
          </a:p>
        </p:txBody>
      </p:sp>
    </p:spTree>
    <p:extLst>
      <p:ext uri="{BB962C8B-B14F-4D97-AF65-F5344CB8AC3E}">
        <p14:creationId xmlns:p14="http://schemas.microsoft.com/office/powerpoint/2010/main" val="31311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00760" y="357166"/>
            <a:ext cx="1857388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в  лесу</a:t>
            </a:r>
            <a:endParaRPr lang="ru-RU" sz="4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28604"/>
            <a:ext cx="2571768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в пустыне</a:t>
            </a:r>
            <a:endParaRPr lang="ru-RU" sz="4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572140"/>
            <a:ext cx="2286016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в  земле</a:t>
            </a:r>
            <a:endParaRPr lang="ru-RU" sz="4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460" y="5560223"/>
            <a:ext cx="2071702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в  море</a:t>
            </a:r>
            <a:endParaRPr lang="ru-RU" sz="4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60" y="3717032"/>
            <a:ext cx="2473477" cy="1855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802" y="1357298"/>
            <a:ext cx="2347839" cy="1724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739" y="1357298"/>
            <a:ext cx="2624935" cy="192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739" y="3695691"/>
            <a:ext cx="2491892" cy="1722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2456502" y="2528900"/>
            <a:ext cx="3694112" cy="15121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Среда обитания.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395" y="797485"/>
            <a:ext cx="1076325" cy="1247775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720639" y="1916832"/>
            <a:ext cx="6264696" cy="288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Животные постоянно поражают нас своим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внешним видом</a:t>
            </a:r>
            <a:r>
              <a:rPr lang="ru-RU" sz="2400" dirty="0"/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поведением</a:t>
            </a:r>
            <a:r>
              <a:rPr lang="ru-RU" sz="2400" dirty="0"/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способностью выживать </a:t>
            </a:r>
            <a:r>
              <a:rPr lang="ru-RU" sz="2400" dirty="0"/>
              <a:t>даже в самых невероятных, самых суровых условиях, иначе говоря, нет такой </a:t>
            </a:r>
            <a:r>
              <a:rPr lang="ru-RU" sz="2400" b="1" dirty="0"/>
              <a:t>среды обитания</a:t>
            </a:r>
            <a:r>
              <a:rPr lang="ru-RU" sz="2400" dirty="0"/>
              <a:t>, к которой не приспособились бы животные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-fact.ru/images/content/030913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173" y="1530328"/>
            <a:ext cx="3073705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datai/o-zhivotnykh/Dikie-1.files/0011-022-Zaj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17" y="3356992"/>
            <a:ext cx="2577084" cy="2235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rtanata.ru/uploads/posts/2009-10/1256681463_0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853" y="937942"/>
            <a:ext cx="3240360" cy="2429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monitore.ru/uploads/catalog/lions/lezhashaya_lvitsa_16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30" y="3645024"/>
            <a:ext cx="3553971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553" y="116632"/>
            <a:ext cx="1076325" cy="1247775"/>
          </a:xfrm>
          <a:prstGeom prst="rect">
            <a:avLst/>
          </a:prstGeom>
        </p:spPr>
      </p:pic>
      <p:pic>
        <p:nvPicPr>
          <p:cNvPr id="7170" name="Picture 2" descr="http://upload.wikimedia.org/wikipedia/commons/thumb/7/7c/Eastern_Grey_Squirrel_in_St_James%27s_Park,_London_-_Nov_2006_edit.jpg/300px-Eastern_Grey_Squirrel_in_St_James%27s_Park,_London_-_Nov_2006_edi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09" y="884535"/>
            <a:ext cx="2857500" cy="2200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246497" y="2436738"/>
            <a:ext cx="2736304" cy="129614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питаются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5418715" y="2970488"/>
            <a:ext cx="3740620" cy="172819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размножаются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3231893" y="2501456"/>
            <a:ext cx="2520280" cy="136815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растут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278854"/>
            <a:ext cx="65527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Какие свойства  живых организмов вы знаете?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780" y="1001913"/>
            <a:ext cx="2398446" cy="174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53444" y="419472"/>
            <a:ext cx="60486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Зависит ли жизнь животных от растений?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695" y="3784679"/>
            <a:ext cx="2153171" cy="161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004" y="3722136"/>
            <a:ext cx="2158986" cy="161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042" y="2876550"/>
            <a:ext cx="4733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827840" y="5536702"/>
            <a:ext cx="2998068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ПИЩА</a:t>
            </a:r>
            <a:endParaRPr lang="ru-RU" sz="32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977780" y="5536702"/>
            <a:ext cx="2232248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ДОМ</a:t>
            </a:r>
            <a:endParaRPr lang="ru-RU" sz="32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994" y="1055827"/>
            <a:ext cx="2184010" cy="163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349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Многообразие  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  животных</dc:title>
  <dc:creator>Silencer</dc:creator>
  <cp:lastModifiedBy>Silencer</cp:lastModifiedBy>
  <cp:revision>275</cp:revision>
  <dcterms:created xsi:type="dcterms:W3CDTF">2010-02-21T13:06:13Z</dcterms:created>
  <dcterms:modified xsi:type="dcterms:W3CDTF">2014-02-03T17:22:21Z</dcterms:modified>
</cp:coreProperties>
</file>