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8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2" r:id="rId21"/>
    <p:sldId id="283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терик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4" y="1504341"/>
            <a:ext cx="6342335" cy="419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«Водоёмы </a:t>
            </a:r>
            <a:r>
              <a:rPr lang="ru-RU" dirty="0" smtClean="0">
                <a:solidFill>
                  <a:srgbClr val="FF0000"/>
                </a:solidFill>
              </a:rPr>
              <a:t>Ставропольского </a:t>
            </a:r>
            <a:r>
              <a:rPr lang="ru-RU" dirty="0" smtClean="0">
                <a:solidFill>
                  <a:srgbClr val="FF0000"/>
                </a:solidFill>
              </a:rPr>
              <a:t>края»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791" y="4930382"/>
            <a:ext cx="6400800" cy="76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D60093"/>
                </a:solidFill>
              </a:rPr>
              <a:t>МКОУ «СОШ № 2» г. Нефтекумска</a:t>
            </a:r>
          </a:p>
          <a:p>
            <a:r>
              <a:rPr lang="ru-RU" dirty="0" err="1" smtClean="0">
                <a:solidFill>
                  <a:srgbClr val="D60093"/>
                </a:solidFill>
              </a:rPr>
              <a:t>Шултакова</a:t>
            </a:r>
            <a:r>
              <a:rPr lang="ru-RU" dirty="0" smtClean="0">
                <a:solidFill>
                  <a:srgbClr val="D60093"/>
                </a:solidFill>
              </a:rPr>
              <a:t> А.С.</a:t>
            </a:r>
            <a:endParaRPr lang="ru-RU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8726" y="1052736"/>
            <a:ext cx="64087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крае около 40 мелких и крупных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озёр..Вода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озёрах Ставропольского края летом хорошо прогревается и температура его достигает в верхних слоях 20-25%.Озёра всегда привлекали внимание прозаиков, поэтов, художников, поражая их своими просторами и красотой природы.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Самыми крупными водоёмами в крае являются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Отказненское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Чограйское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Курское  и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Ростовановское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водохранилища.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110 км от Пятигорска находится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Ростовановское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водохранилище. Водится в нём  много рыбы: лещ, вобла, голавль, сазан, окунь, щука, судак.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26469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32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Сенгилеевское</a:t>
            </a:r>
            <a:r>
              <a:rPr lang="ru-RU" dirty="0" smtClean="0"/>
              <a:t> озеро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904655" cy="37444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1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Есть в крае озеро-болото: </a:t>
            </a:r>
            <a:r>
              <a:rPr lang="ru-RU" dirty="0" err="1"/>
              <a:t>Кравцово</a:t>
            </a:r>
            <a:r>
              <a:rPr lang="ru-RU" dirty="0"/>
              <a:t> озеро, на котором произрастает единственный на Северном </a:t>
            </a:r>
            <a:r>
              <a:rPr lang="ru-RU" dirty="0" err="1"/>
              <a:t>Кваказе</a:t>
            </a:r>
            <a:r>
              <a:rPr lang="ru-RU" dirty="0"/>
              <a:t> </a:t>
            </a:r>
            <a:r>
              <a:rPr lang="ru-RU" dirty="0" err="1"/>
              <a:t>вейник</a:t>
            </a:r>
            <a:r>
              <a:rPr lang="ru-RU" dirty="0"/>
              <a:t> седеющий и осока просяная.</a:t>
            </a:r>
          </a:p>
        </p:txBody>
      </p:sp>
    </p:spTree>
    <p:extLst>
      <p:ext uri="{BB962C8B-B14F-4D97-AF65-F5344CB8AC3E}">
        <p14:creationId xmlns:p14="http://schemas.microsoft.com/office/powerpoint/2010/main" val="42453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4392488" cy="4392488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8760"/>
            <a:ext cx="3452192" cy="4248472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6672"/>
            <a:ext cx="4392488" cy="4619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4104456" cy="41764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395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480720" cy="44644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9923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408712" cy="43204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7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Пятигорск – старейший курорт Кавказских Минеральных вод. Живописная природа с разнообразными минеральными источниками создаёт здесь благоприятные условия для лечения больных и делает его одним из лучших курортов страны. Город славится горячими </a:t>
            </a:r>
            <a:r>
              <a:rPr lang="ru-RU" dirty="0" err="1"/>
              <a:t>горячими</a:t>
            </a:r>
            <a:r>
              <a:rPr lang="ru-RU" dirty="0"/>
              <a:t>  углекисло-сероводородными водами. В 10 км от города находится </a:t>
            </a:r>
            <a:r>
              <a:rPr lang="ru-RU" dirty="0" err="1"/>
              <a:t>Тамбуканское</a:t>
            </a:r>
            <a:r>
              <a:rPr lang="ru-RU" dirty="0"/>
              <a:t> озеро. Лечебная грязь его поставляется на все курорты </a:t>
            </a:r>
            <a:r>
              <a:rPr lang="ru-RU" dirty="0" err="1"/>
              <a:t>Кавминвод</a:t>
            </a:r>
            <a:r>
              <a:rPr lang="ru-RU" dirty="0"/>
              <a:t>. </a:t>
            </a:r>
            <a:r>
              <a:rPr lang="ru-RU" dirty="0" err="1"/>
              <a:t>Тамбуканское</a:t>
            </a:r>
            <a:r>
              <a:rPr lang="ru-RU" dirty="0"/>
              <a:t> озеро горько- солёное.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6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374441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38437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81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Естественные                      искусственные</a:t>
            </a:r>
          </a:p>
          <a:p>
            <a:r>
              <a:rPr lang="ru-RU" dirty="0"/>
              <a:t>Река                                      канал                             </a:t>
            </a:r>
          </a:p>
          <a:p>
            <a:r>
              <a:rPr lang="ru-RU" dirty="0"/>
              <a:t>Озеро                                  водохранилище</a:t>
            </a:r>
          </a:p>
          <a:p>
            <a:r>
              <a:rPr lang="ru-RU" dirty="0"/>
              <a:t>Море                                  пруд</a:t>
            </a:r>
          </a:p>
          <a:p>
            <a:r>
              <a:rPr lang="ru-RU" dirty="0"/>
              <a:t>Океан</a:t>
            </a:r>
          </a:p>
          <a:p>
            <a:r>
              <a:rPr lang="ru-RU" dirty="0"/>
              <a:t>Ручей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2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Озеро </a:t>
            </a:r>
            <a:r>
              <a:rPr lang="ru-RU" dirty="0" err="1"/>
              <a:t>Маныч-Гудило</a:t>
            </a:r>
            <a:r>
              <a:rPr lang="ru-RU" dirty="0"/>
              <a:t> (Большой </a:t>
            </a:r>
            <a:r>
              <a:rPr lang="ru-RU" dirty="0" err="1"/>
              <a:t>Маныч</a:t>
            </a:r>
            <a:r>
              <a:rPr lang="ru-RU" dirty="0"/>
              <a:t>) – уникальное соленое озеро в Калмыкии, Ставропольском крае и Ростовской области, одна из территорий заповедника «Черные земли». По ночам озеро гудит, отсюда и имя: </a:t>
            </a:r>
            <a:r>
              <a:rPr lang="ru-RU" dirty="0" err="1"/>
              <a:t>Маныч-Гудило</a:t>
            </a:r>
            <a:r>
              <a:rPr lang="ru-RU" dirty="0"/>
              <a:t>. Слово "</a:t>
            </a:r>
            <a:r>
              <a:rPr lang="ru-RU" dirty="0" err="1"/>
              <a:t>Маныч</a:t>
            </a:r>
            <a:r>
              <a:rPr lang="ru-RU" dirty="0"/>
              <a:t>" – татарское, обозначает "соленый" или "горький".</a:t>
            </a:r>
          </a:p>
          <a:p>
            <a:r>
              <a:rPr lang="ru-RU" dirty="0"/>
              <a:t>Площадь водоема 350 кв. км. Озеро </a:t>
            </a:r>
            <a:r>
              <a:rPr lang="ru-RU" dirty="0" err="1"/>
              <a:t>Маныч-Гудило</a:t>
            </a:r>
            <a:r>
              <a:rPr lang="ru-RU" dirty="0"/>
              <a:t> является  остатком древнего океана </a:t>
            </a:r>
            <a:r>
              <a:rPr lang="ru-RU" dirty="0" err="1"/>
              <a:t>Тетис</a:t>
            </a:r>
            <a:r>
              <a:rPr lang="ru-RU" dirty="0"/>
              <a:t>, соединявшего  Азовское, Черное и Каспийское моря. На его островах  гнездятся редчайшие виды птиц, занесенные в Красную книгу России: розовый и кудрявый пеликаны, черноголовый хохотун, колпица и другие. </a:t>
            </a:r>
          </a:p>
        </p:txBody>
      </p:sp>
    </p:spTree>
    <p:extLst>
      <p:ext uri="{BB962C8B-B14F-4D97-AF65-F5344CB8AC3E}">
        <p14:creationId xmlns:p14="http://schemas.microsoft.com/office/powerpoint/2010/main" val="37971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Наиболее многочисленной и разнообразной на озере </a:t>
            </a:r>
            <a:r>
              <a:rPr lang="ru-RU" dirty="0" err="1"/>
              <a:t>Маныч-Гудило</a:t>
            </a:r>
            <a:r>
              <a:rPr lang="ru-RU" dirty="0"/>
              <a:t> является орнитофауна: чомга, кудрявый пеликан, лебедь-шипун,  кряква, серый журавль, озерная чайка, береговая ласточка и другие виды.</a:t>
            </a:r>
          </a:p>
        </p:txBody>
      </p:sp>
    </p:spTree>
    <p:extLst>
      <p:ext uri="{BB962C8B-B14F-4D97-AF65-F5344CB8AC3E}">
        <p14:creationId xmlns:p14="http://schemas.microsoft.com/office/powerpoint/2010/main" val="28387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1268760"/>
            <a:ext cx="339085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396044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74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348880"/>
            <a:ext cx="6400800" cy="304800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Территория Ставропольского края расположена на водоразделе Чёрного и Каспийского морей.</a:t>
            </a:r>
          </a:p>
          <a:p>
            <a:r>
              <a:rPr lang="ru-RU" dirty="0"/>
              <a:t>Реки Кубань, Западный </a:t>
            </a:r>
            <a:r>
              <a:rPr lang="ru-RU" dirty="0" err="1"/>
              <a:t>Маныч</a:t>
            </a:r>
            <a:r>
              <a:rPr lang="ru-RU" dirty="0"/>
              <a:t>, </a:t>
            </a:r>
            <a:r>
              <a:rPr lang="ru-RU" dirty="0" err="1"/>
              <a:t>Калаус</a:t>
            </a:r>
            <a:r>
              <a:rPr lang="ru-RU" dirty="0"/>
              <a:t>, Егорлык относятся к Азово-Черноморскому бассейну. Реки</a:t>
            </a:r>
          </a:p>
          <a:p>
            <a:r>
              <a:rPr lang="ru-RU" dirty="0" smtClean="0"/>
              <a:t>   Терек, Кума, Восточный </a:t>
            </a:r>
            <a:r>
              <a:rPr lang="ru-RU" dirty="0" err="1" smtClean="0"/>
              <a:t>Маныч</a:t>
            </a:r>
            <a:r>
              <a:rPr lang="ru-RU" dirty="0" smtClean="0"/>
              <a:t>, Кура, Горькая Балка – к бассейну Каспийскому морю. </a:t>
            </a:r>
          </a:p>
          <a:p>
            <a:r>
              <a:rPr lang="ru-RU" dirty="0" smtClean="0"/>
              <a:t>Самые крупные реки – Кубань, Терек, Кума, </a:t>
            </a:r>
            <a:r>
              <a:rPr lang="ru-RU" dirty="0" err="1" smtClean="0"/>
              <a:t>Калаус</a:t>
            </a:r>
            <a:r>
              <a:rPr lang="ru-RU" dirty="0" smtClean="0"/>
              <a:t> и Егорлык.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Терек — река на Северном Кавказе. Длина 623 км, площадь бассейна 43 200 км2. Берёт начало на склоне Главного, или Водораздельного, хребта, из ледника г. </a:t>
            </a:r>
            <a:r>
              <a:rPr lang="ru-RU" sz="1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Зильгахох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высоте 2713 м над уровнем моря. Впадает в Каспийское мор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6552728" cy="3425552"/>
          </a:xfrm>
        </p:spPr>
      </p:pic>
    </p:spTree>
    <p:extLst>
      <p:ext uri="{BB962C8B-B14F-4D97-AF65-F5344CB8AC3E}">
        <p14:creationId xmlns:p14="http://schemas.microsoft.com/office/powerpoint/2010/main" val="38111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Река Кубань – самая крупная река края и Северного Кавказа .Её общая длина 970 км. Вода Кубани относится к питьевой и пригодной для орошения, но загрязнена стоками предприятий и нефтепродуктами.</a:t>
            </a:r>
          </a:p>
        </p:txBody>
      </p:sp>
    </p:spTree>
    <p:extLst>
      <p:ext uri="{BB962C8B-B14F-4D97-AF65-F5344CB8AC3E}">
        <p14:creationId xmlns:p14="http://schemas.microsoft.com/office/powerpoint/2010/main" val="3201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5760640" cy="4608512"/>
          </a:xfrm>
        </p:spPr>
      </p:pic>
    </p:spTree>
    <p:extLst>
      <p:ext uri="{BB962C8B-B14F-4D97-AF65-F5344CB8AC3E}">
        <p14:creationId xmlns:p14="http://schemas.microsoft.com/office/powerpoint/2010/main" val="36996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904656" cy="4217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6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Река Горькая Балка  протекает по степным районам Ставрополья. Её берега зарастают камышом и тростником. В этих зарослях  водятся фазаны, волки, шакалы, лисы, ондатры и дикие кабаны.</a:t>
            </a:r>
          </a:p>
        </p:txBody>
      </p:sp>
    </p:spTree>
    <p:extLst>
      <p:ext uri="{BB962C8B-B14F-4D97-AF65-F5344CB8AC3E}">
        <p14:creationId xmlns:p14="http://schemas.microsoft.com/office/powerpoint/2010/main" val="5009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6624736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47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74</TotalTime>
  <Words>503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Кутюр</vt:lpstr>
      <vt:lpstr>Презентация «Водоёмы Ставропольского края» </vt:lpstr>
      <vt:lpstr>Презентация PowerPoint</vt:lpstr>
      <vt:lpstr>Презентация PowerPoint</vt:lpstr>
      <vt:lpstr>Терек — река на Северном Кавказе. Длина 623 км, площадь бассейна 43 200 км2. Берёт начало на склоне Главного, или Водораздельного, хребта, из ледника г. Зильгахох на высоте 2713 м над уровнем моря. Впадает в Каспийское море.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Сенгилеевское озеро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Водоёмы Ставропольского края </dc:title>
  <dc:creator>1</dc:creator>
  <cp:lastModifiedBy>1</cp:lastModifiedBy>
  <cp:revision>8</cp:revision>
  <dcterms:created xsi:type="dcterms:W3CDTF">2014-01-20T15:40:36Z</dcterms:created>
  <dcterms:modified xsi:type="dcterms:W3CDTF">2014-01-20T17:00:19Z</dcterms:modified>
</cp:coreProperties>
</file>