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84D8A-6D08-4593-8970-E09E96B4EEE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0D5DA-1AB5-473F-809A-95D05ABAA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9144000" cy="65008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анька\Desktop\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78" y="0"/>
            <a:ext cx="9113722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92661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оценки достижения планируемых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предметных результатов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освоения основной образовательной программы начального общего образования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643306" y="5929330"/>
            <a:ext cx="5157766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Подготовила 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Шимон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Светлана Владимировна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Фрагмент </a:t>
            </a:r>
            <a:r>
              <a:rPr lang="ru-RU" sz="3200" dirty="0" smtClean="0"/>
              <a:t>таблицы </a:t>
            </a:r>
            <a:r>
              <a:rPr lang="ru-RU" sz="3200" dirty="0"/>
              <a:t>предметных результатов по </a:t>
            </a:r>
            <a:r>
              <a:rPr lang="ru-RU" sz="3200" dirty="0" smtClean="0"/>
              <a:t>русскому </a:t>
            </a:r>
            <a:r>
              <a:rPr lang="ru-RU" sz="3200" dirty="0"/>
              <a:t>языку, 2 класс.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1571612"/>
          <a:ext cx="8143933" cy="2860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419"/>
                <a:gridCol w="1163419"/>
                <a:gridCol w="1163419"/>
                <a:gridCol w="1163419"/>
                <a:gridCol w="1163419"/>
                <a:gridCol w="1163419"/>
                <a:gridCol w="116341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Фамилия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1-я линия развития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Правильно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пользоваться речью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2-я линия развития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Использовать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общении знания о языке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правильно списывать слова, предложен ия, тексты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составлять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текст на заданную тему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проверять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написан-ное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находить корень в группе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однокорен-ных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слов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подбирать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однокорен-ные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слова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находить в словах суффиксы и приставки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Бармина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94298"/>
            <a:ext cx="9144000" cy="695229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000100" y="285728"/>
            <a:ext cx="7686700" cy="5840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Объектом оценки предметных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результатов служит способность обучающихся решать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познавательные и учебно-практические задачи с использованием средств, соответствующих содержанию учебных предметов, в том числе на основе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метапредметных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действий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428604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Основным инструментом итоговой оценки </a:t>
            </a:r>
            <a:r>
              <a:rPr lang="ru-RU" sz="3200" dirty="0" smtClean="0"/>
              <a:t>являются итоговые комплексные работы. </a:t>
            </a:r>
          </a:p>
          <a:p>
            <a:r>
              <a:rPr lang="ru-RU" sz="3200" dirty="0" smtClean="0"/>
              <a:t>В учебном процессе оценка предметных результатов проводится с помощью </a:t>
            </a:r>
            <a:r>
              <a:rPr lang="ru-RU" sz="3200" b="1" dirty="0" smtClean="0"/>
              <a:t>диагностических работ </a:t>
            </a:r>
            <a:r>
              <a:rPr lang="ru-RU" sz="3200" dirty="0" smtClean="0"/>
              <a:t>(промежуточных и итоговых), направленных на определение уровня освоения темы учащимися.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32770" y="357166"/>
            <a:ext cx="7387115" cy="5572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Система оценки знаний по предметам включает: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Внутреннюю оценку (оценка осуществляемая учениками, учителями, администрацией). </a:t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Внешняя оценка (осуществляемая внешними по отношению к школе службами)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571480"/>
            <a:ext cx="66437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Самооценка </a:t>
            </a:r>
            <a:r>
              <a:rPr lang="ru-RU" sz="3200" dirty="0"/>
              <a:t>–  </a:t>
            </a:r>
            <a:r>
              <a:rPr lang="ru-RU" sz="3200" dirty="0" smtClean="0"/>
              <a:t>важнейший </a:t>
            </a:r>
            <a:r>
              <a:rPr lang="ru-RU" sz="3200" dirty="0"/>
              <a:t>психологический фактор формирования учебной деятельности учащегося, поэтому она играет значимую роль в становлении его индивидуальных особенностей и возрастных характеристик.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71481"/>
            <a:ext cx="66437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Оценку определяют </a:t>
            </a:r>
          </a:p>
          <a:p>
            <a:pPr algn="ctr"/>
            <a:r>
              <a:rPr lang="ru-RU" sz="3200" b="1" dirty="0" smtClean="0"/>
              <a:t>учитель и ученик сообща! </a:t>
            </a:r>
            <a:endParaRPr lang="ru-RU" sz="32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8794" y="1785926"/>
          <a:ext cx="6096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Ученик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Учитель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 оценивает свой результат выполнения задания по «Алгоритму самооценки» и, если требуется, определяет отметку, когда показывает выполненное задание. 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5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имеет право скорректировать оценки и отметку, если докажет, что ученик завысил или занизил их. 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50000"/>
                        <a:alpha val="5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011222"/>
          </a:xfrm>
        </p:spPr>
        <p:txBody>
          <a:bodyPr>
            <a:normAutofit/>
          </a:bodyPr>
          <a:lstStyle/>
          <a:p>
            <a:r>
              <a:rPr lang="ru-RU" sz="3200" b="1" dirty="0"/>
              <a:t>Алгоритм самооценки </a:t>
            </a:r>
            <a:endParaRPr lang="ru-RU" sz="32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85852" y="1142984"/>
            <a:ext cx="7400948" cy="4983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. Что нужно было сделать в задаче (задании)?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Удалось получить результат? Найдено решение, ответ?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Справился полностью правильно или с ошибкой? Какой, в чём?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Справился полностью самостоятельно или с помощью (кто помогал, в чём)?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Какое умение развивали при выполнении задания?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Каков был уровень задачи (задания)?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Определи уровень успешности, на котором ты решил задачу.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Определи отметку, которую ты можешь себе поставить.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Самооценка в 1 классе</a:t>
            </a:r>
            <a:endParaRPr lang="ru-RU" sz="3200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357290" y="1142984"/>
            <a:ext cx="7329510" cy="4983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1-й шаг (на первых уроках).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Обозначаем своё настроение.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2-й шаг (через 2–4 недели).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Учимся сравнивать цель и результат.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3-й шаг (примерно через месяц).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Устанавливаем порядок оценки своей работы.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4-й шаг.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Учимся признавать свои ошибки.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5-й шаг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Учимся признавать свою неудачу.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6-й шаг.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Используем умение самооценки.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Ванька\Desktop\27966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</a:t>
            </a:r>
            <a:r>
              <a:rPr lang="ru-RU" sz="3600" b="1" dirty="0"/>
              <a:t>Таблицы образовательных результатов». 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1571612"/>
            <a:ext cx="685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Таблицы составляются из перечня действий (умений), которыми должен и может овладеть ученик.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404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Алгоритм самооценки </vt:lpstr>
      <vt:lpstr>Самооценка в 1 классе</vt:lpstr>
      <vt:lpstr>«Таблицы образовательных результатов». </vt:lpstr>
      <vt:lpstr>Фрагмент таблицы предметных результатов по русскому языку, 2 класс.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Ванька</dc:creator>
  <cp:lastModifiedBy>Ванька</cp:lastModifiedBy>
  <cp:revision>13</cp:revision>
  <dcterms:created xsi:type="dcterms:W3CDTF">2015-01-17T04:08:27Z</dcterms:created>
  <dcterms:modified xsi:type="dcterms:W3CDTF">2015-01-25T09:00:46Z</dcterms:modified>
</cp:coreProperties>
</file>