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9" r:id="rId3"/>
    <p:sldId id="260" r:id="rId4"/>
    <p:sldId id="261" r:id="rId5"/>
    <p:sldId id="256" r:id="rId6"/>
    <p:sldId id="257" r:id="rId7"/>
    <p:sldId id="262" r:id="rId8"/>
    <p:sldId id="266" r:id="rId9"/>
    <p:sldId id="264" r:id="rId10"/>
    <p:sldId id="268" r:id="rId11"/>
    <p:sldId id="267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9152" autoAdjust="0"/>
    <p:restoredTop sz="86391" autoAdjust="0"/>
  </p:normalViewPr>
  <p:slideViewPr>
    <p:cSldViewPr>
      <p:cViewPr varScale="1">
        <p:scale>
          <a:sx n="59" d="100"/>
          <a:sy n="59" d="100"/>
        </p:scale>
        <p:origin x="-72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21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D88DF1-D4D7-41C2-9092-891226028430}" type="datetimeFigureOut">
              <a:rPr lang="ru-RU" smtClean="0"/>
              <a:pPr/>
              <a:t>03.04.2012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395B87-6BB7-4077-BC77-BBA40362079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D88DF1-D4D7-41C2-9092-891226028430}" type="datetimeFigureOut">
              <a:rPr lang="ru-RU" smtClean="0"/>
              <a:pPr/>
              <a:t>03.04.2012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395B87-6BB7-4077-BC77-BBA40362079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D88DF1-D4D7-41C2-9092-891226028430}" type="datetimeFigureOut">
              <a:rPr lang="ru-RU" smtClean="0"/>
              <a:pPr/>
              <a:t>03.04.2012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395B87-6BB7-4077-BC77-BBA40362079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D88DF1-D4D7-41C2-9092-891226028430}" type="datetimeFigureOut">
              <a:rPr lang="ru-RU" smtClean="0"/>
              <a:pPr/>
              <a:t>03.04.2012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395B87-6BB7-4077-BC77-BBA40362079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D88DF1-D4D7-41C2-9092-891226028430}" type="datetimeFigureOut">
              <a:rPr lang="ru-RU" smtClean="0"/>
              <a:pPr/>
              <a:t>03.04.2012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395B87-6BB7-4077-BC77-BBA40362079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D88DF1-D4D7-41C2-9092-891226028430}" type="datetimeFigureOut">
              <a:rPr lang="ru-RU" smtClean="0"/>
              <a:pPr/>
              <a:t>03.04.2012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395B87-6BB7-4077-BC77-BBA40362079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D88DF1-D4D7-41C2-9092-891226028430}" type="datetimeFigureOut">
              <a:rPr lang="ru-RU" smtClean="0"/>
              <a:pPr/>
              <a:t>03.04.2012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395B87-6BB7-4077-BC77-BBA40362079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D88DF1-D4D7-41C2-9092-891226028430}" type="datetimeFigureOut">
              <a:rPr lang="ru-RU" smtClean="0"/>
              <a:pPr/>
              <a:t>03.04.2012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395B87-6BB7-4077-BC77-BBA40362079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D88DF1-D4D7-41C2-9092-891226028430}" type="datetimeFigureOut">
              <a:rPr lang="ru-RU" smtClean="0"/>
              <a:pPr/>
              <a:t>03.04.2012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395B87-6BB7-4077-BC77-BBA40362079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D88DF1-D4D7-41C2-9092-891226028430}" type="datetimeFigureOut">
              <a:rPr lang="ru-RU" smtClean="0"/>
              <a:pPr/>
              <a:t>03.04.2012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395B87-6BB7-4077-BC77-BBA40362079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D88DF1-D4D7-41C2-9092-891226028430}" type="datetimeFigureOut">
              <a:rPr lang="ru-RU" smtClean="0"/>
              <a:pPr/>
              <a:t>03.04.2012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395B87-6BB7-4077-BC77-BBA40362079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D88DF1-D4D7-41C2-9092-891226028430}" type="datetimeFigureOut">
              <a:rPr lang="ru-RU" smtClean="0"/>
              <a:pPr/>
              <a:t>03.04.2012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395B87-6BB7-4077-BC77-BBA40362079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hyperlink" Target="http://www.lenagold.ru/" TargetMode="External"/><Relationship Id="rId5" Type="http://schemas.openxmlformats.org/officeDocument/2006/relationships/hyperlink" Target="http://img0.liveinternet.ru/images/attach/c/0/48/29/48029145_559pxChristos_Acheiropoietos.jpg" TargetMode="External"/><Relationship Id="rId4" Type="http://schemas.openxmlformats.org/officeDocument/2006/relationships/hyperlink" Target="http://i.allday.ru/uploads/posts/thumbs/1200412847__59.jpg-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jpeg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5" descr="grintum01_800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0" y="0"/>
            <a:ext cx="9136405" cy="6858000"/>
          </a:xfrm>
          <a:prstGeom prst="rect">
            <a:avLst/>
          </a:prstGeom>
          <a:noFill/>
        </p:spPr>
      </p:pic>
      <p:pic>
        <p:nvPicPr>
          <p:cNvPr id="5" name="Picture 7" descr="flovin14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1892300" cy="6858000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2714612" y="142852"/>
            <a:ext cx="521497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7200" dirty="0" smtClean="0">
                <a:solidFill>
                  <a:schemeClr val="accent1">
                    <a:lumMod val="50000"/>
                  </a:schemeClr>
                </a:solidFill>
                <a:latin typeface="Monotype Corsiva" pitchFamily="66" charset="0"/>
              </a:rPr>
              <a:t>Мастер-класс</a:t>
            </a:r>
            <a:endParaRPr lang="ru-RU" sz="7200" dirty="0">
              <a:solidFill>
                <a:schemeClr val="accent1">
                  <a:lumMod val="50000"/>
                </a:schemeClr>
              </a:solidFill>
              <a:latin typeface="Monotype Corsiva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857488" y="1500174"/>
            <a:ext cx="4929222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«Чтобы идти вперёд, </a:t>
            </a:r>
          </a:p>
          <a:p>
            <a:r>
              <a:rPr lang="ru-RU" sz="3600" dirty="0" smtClean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чаще оглядывайтесь назад, </a:t>
            </a:r>
          </a:p>
          <a:p>
            <a:r>
              <a:rPr lang="ru-RU" sz="3600" dirty="0" smtClean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ибо иначе вы забудете, </a:t>
            </a:r>
          </a:p>
          <a:p>
            <a:r>
              <a:rPr lang="ru-RU" sz="3600" dirty="0" smtClean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откуда вы вышли </a:t>
            </a:r>
          </a:p>
          <a:p>
            <a:r>
              <a:rPr lang="ru-RU" sz="3600" dirty="0" smtClean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и куда нужно идти»</a:t>
            </a:r>
            <a:endParaRPr lang="ru-RU" sz="3600" dirty="0">
              <a:solidFill>
                <a:schemeClr val="accent2">
                  <a:lumMod val="50000"/>
                </a:schemeClr>
              </a:solidFill>
              <a:latin typeface="Monotype Corsiva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786314" y="5357826"/>
            <a:ext cx="421484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err="1" smtClean="0">
                <a:solidFill>
                  <a:schemeClr val="accent1">
                    <a:lumMod val="50000"/>
                  </a:schemeClr>
                </a:solidFill>
                <a:latin typeface="Monotype Corsiva" pitchFamily="66" charset="0"/>
              </a:rPr>
              <a:t>Карабаевой</a:t>
            </a:r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  <a:latin typeface="Monotype Corsiva" pitchFamily="66" charset="0"/>
              </a:rPr>
              <a:t> Марины Робертовны</a:t>
            </a:r>
          </a:p>
          <a:p>
            <a:r>
              <a:rPr lang="ru-RU" sz="2400" dirty="0">
                <a:solidFill>
                  <a:schemeClr val="accent1">
                    <a:lumMod val="50000"/>
                  </a:schemeClr>
                </a:solidFill>
                <a:latin typeface="Monotype Corsiva" pitchFamily="66" charset="0"/>
              </a:rPr>
              <a:t>у</a:t>
            </a:r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  <a:latin typeface="Monotype Corsiva" pitchFamily="66" charset="0"/>
              </a:rPr>
              <a:t>чителя начальных классов </a:t>
            </a:r>
          </a:p>
          <a:p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  <a:latin typeface="Monotype Corsiva" pitchFamily="66" charset="0"/>
              </a:rPr>
              <a:t>МОУ СОШ п. Восход</a:t>
            </a:r>
            <a:endParaRPr lang="ru-RU" sz="2400" dirty="0">
              <a:solidFill>
                <a:schemeClr val="accent1">
                  <a:lumMod val="50000"/>
                </a:schemeClr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5" descr="grintum01_800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7595" y="0"/>
            <a:ext cx="9136405" cy="6858000"/>
          </a:xfrm>
          <a:prstGeom prst="rect">
            <a:avLst/>
          </a:prstGeom>
          <a:noFill/>
        </p:spPr>
      </p:pic>
      <p:pic>
        <p:nvPicPr>
          <p:cNvPr id="5" name="Picture 7" descr="flovin14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1892300" cy="6858000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3286116" y="1000108"/>
            <a:ext cx="4857784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800" dirty="0" smtClean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Благодарю </a:t>
            </a:r>
          </a:p>
          <a:p>
            <a:r>
              <a:rPr lang="ru-RU" sz="8800" dirty="0" smtClean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      за внимание</a:t>
            </a:r>
            <a:endParaRPr lang="ru-RU" sz="8800" dirty="0">
              <a:solidFill>
                <a:schemeClr val="accent2">
                  <a:lumMod val="50000"/>
                </a:schemeClr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5" descr="grintum01_800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3797" y="0"/>
            <a:ext cx="9136405" cy="6858000"/>
          </a:xfrm>
          <a:prstGeom prst="rect">
            <a:avLst/>
          </a:prstGeom>
          <a:noFill/>
        </p:spPr>
      </p:pic>
      <p:pic>
        <p:nvPicPr>
          <p:cNvPr id="5" name="Picture 7" descr="flovin14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1892300" cy="6858000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1714480" y="714356"/>
            <a:ext cx="6429388" cy="32316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Monotype Corsiva" pitchFamily="66" charset="0"/>
              </a:rPr>
              <a:t>Используемые ресурсы:</a:t>
            </a:r>
          </a:p>
          <a:p>
            <a:pPr marL="342900" indent="-342900"/>
            <a:endParaRPr lang="ru-RU" sz="1600" dirty="0" smtClean="0">
              <a:latin typeface="Monotype Corsiva" pitchFamily="66" charset="0"/>
            </a:endParaRPr>
          </a:p>
          <a:p>
            <a:pPr marL="342900" indent="-342900">
              <a:buFont typeface="+mj-lt"/>
              <a:buAutoNum type="arabicPeriod"/>
            </a:pPr>
            <a:r>
              <a:rPr lang="ru-RU" sz="1600" dirty="0" smtClean="0">
                <a:latin typeface="Monotype Corsiva" pitchFamily="66" charset="0"/>
              </a:rPr>
              <a:t>Ангел Златые Власы </a:t>
            </a:r>
            <a:r>
              <a:rPr lang="ru-RU" sz="1600" u="sng" dirty="0" smtClean="0">
                <a:latin typeface="Monotype Corsiva" pitchFamily="66" charset="0"/>
                <a:hlinkClick r:id="rId4"/>
              </a:rPr>
              <a:t>http://i.allday.ru/uploads/posts/thumbs/1200412847__59.jpg-</a:t>
            </a:r>
            <a:r>
              <a:rPr lang="ru-RU" sz="1600" dirty="0" smtClean="0">
                <a:latin typeface="Monotype Corsiva" pitchFamily="66" charset="0"/>
              </a:rPr>
              <a:t> 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1600" dirty="0" smtClean="0">
                <a:latin typeface="Monotype Corsiva" pitchFamily="66" charset="0"/>
              </a:rPr>
              <a:t> Спас Нерукотворный</a:t>
            </a:r>
            <a:r>
              <a:rPr lang="ru-RU" sz="1600" u="sng" dirty="0" smtClean="0">
                <a:latin typeface="Monotype Corsiva" pitchFamily="66" charset="0"/>
                <a:hlinkClick r:id="rId5"/>
              </a:rPr>
              <a:t> http://img0.liveinternet.ru/images/attach/c/0/48/29/48029145_559pxChristos_Acheiropoietos.jpg</a:t>
            </a:r>
            <a:endParaRPr lang="ru-RU" sz="1600" dirty="0" smtClean="0">
              <a:latin typeface="Monotype Corsiva" pitchFamily="66" charset="0"/>
            </a:endParaRPr>
          </a:p>
          <a:p>
            <a:pPr marL="342900" indent="-342900">
              <a:buFont typeface="+mj-lt"/>
              <a:buAutoNum type="arabicPeriod"/>
            </a:pPr>
            <a:r>
              <a:rPr lang="ru-RU" sz="1600" dirty="0" smtClean="0">
                <a:latin typeface="Monotype Corsiva" pitchFamily="66" charset="0"/>
              </a:rPr>
              <a:t>Курс «Образ и мысль»  - слайды 4,5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600" dirty="0" smtClean="0">
                <a:latin typeface="Monotype Corsiva" pitchFamily="66" charset="0"/>
              </a:rPr>
              <a:t>kulturologia.ru </a:t>
            </a:r>
            <a:r>
              <a:rPr lang="ru-RU" sz="1600" dirty="0" smtClean="0">
                <a:latin typeface="Monotype Corsiva" pitchFamily="66" charset="0"/>
              </a:rPr>
              <a:t> -Фреска-мозаика  Льюиса  </a:t>
            </a:r>
            <a:r>
              <a:rPr lang="ru-RU" sz="1600" dirty="0" err="1" smtClean="0">
                <a:latin typeface="Monotype Corsiva" pitchFamily="66" charset="0"/>
              </a:rPr>
              <a:t>Лаво</a:t>
            </a:r>
            <a:endParaRPr lang="ru-RU" sz="1600" dirty="0" smtClean="0">
              <a:latin typeface="Monotype Corsiva" pitchFamily="66" charset="0"/>
            </a:endParaRPr>
          </a:p>
          <a:p>
            <a:pPr marL="342900" indent="-342900">
              <a:buFont typeface="+mj-lt"/>
              <a:buAutoNum type="arabicPeriod"/>
            </a:pPr>
            <a:r>
              <a:rPr lang="ru-RU" sz="1600" dirty="0" smtClean="0">
                <a:latin typeface="Monotype Corsiva" pitchFamily="66" charset="0"/>
              </a:rPr>
              <a:t>шаблон для презентации </a:t>
            </a:r>
            <a:r>
              <a:rPr lang="en-US" sz="1600" dirty="0" smtClean="0">
                <a:latin typeface="Monotype Corsiva" pitchFamily="66" charset="0"/>
              </a:rPr>
              <a:t>prezentacii.com</a:t>
            </a:r>
            <a:r>
              <a:rPr lang="ru-RU" sz="1600" dirty="0" smtClean="0">
                <a:latin typeface="Monotype Corsiva" pitchFamily="66" charset="0"/>
              </a:rPr>
              <a:t> ,</a:t>
            </a:r>
            <a:r>
              <a:rPr lang="en-US" sz="1600" dirty="0" smtClean="0">
                <a:latin typeface="Monotype Corsiva" pitchFamily="66" charset="0"/>
              </a:rPr>
              <a:t> </a:t>
            </a:r>
            <a:r>
              <a:rPr lang="en-US" sz="1600" u="sng" dirty="0" smtClean="0">
                <a:latin typeface="Monotype Corsiva" pitchFamily="66" charset="0"/>
                <a:hlinkClick r:id="rId6"/>
              </a:rPr>
              <a:t>www.lenagold.ru</a:t>
            </a:r>
            <a:endParaRPr lang="ru-RU" sz="1600" dirty="0" smtClean="0">
              <a:latin typeface="Monotype Corsiva" pitchFamily="66" charset="0"/>
            </a:endParaRPr>
          </a:p>
          <a:p>
            <a:pPr marL="342900" indent="-342900">
              <a:buFont typeface="+mj-lt"/>
              <a:buAutoNum type="arabicPeriod"/>
            </a:pPr>
            <a:endParaRPr lang="ru-RU" dirty="0" smtClean="0">
              <a:latin typeface="Monotype Corsiva" pitchFamily="66" charset="0"/>
            </a:endParaRPr>
          </a:p>
          <a:p>
            <a:pPr marL="342900" indent="-342900">
              <a:buFont typeface="+mj-lt"/>
              <a:buAutoNum type="arabicPeriod"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5" descr="grintum01_800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3797" y="0"/>
            <a:ext cx="9136405" cy="6858000"/>
          </a:xfrm>
          <a:prstGeom prst="rect">
            <a:avLst/>
          </a:prstGeom>
          <a:noFill/>
        </p:spPr>
      </p:pic>
      <p:pic>
        <p:nvPicPr>
          <p:cNvPr id="5" name="Picture 7" descr="flovin14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1892300" cy="6858000"/>
          </a:xfrm>
          <a:prstGeom prst="rect">
            <a:avLst/>
          </a:prstGeom>
          <a:noFill/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857356" y="214290"/>
            <a:ext cx="7072362" cy="60722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TextBox 6"/>
          <p:cNvSpPr txBox="1"/>
          <p:nvPr/>
        </p:nvSpPr>
        <p:spPr>
          <a:xfrm>
            <a:off x="5143504" y="6215082"/>
            <a:ext cx="38576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Monotype Corsiva" pitchFamily="66" charset="0"/>
              </a:rPr>
              <a:t>Фреска-мозаика  Льюиса </a:t>
            </a:r>
            <a:r>
              <a:rPr lang="ru-RU" sz="2400" dirty="0" err="1" smtClean="0">
                <a:latin typeface="Monotype Corsiva" pitchFamily="66" charset="0"/>
              </a:rPr>
              <a:t>Лаво</a:t>
            </a:r>
            <a:endParaRPr lang="ru-RU" sz="2400" dirty="0"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5" descr="grintum01_800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3797" y="0"/>
            <a:ext cx="9136405" cy="6858000"/>
          </a:xfrm>
          <a:prstGeom prst="rect">
            <a:avLst/>
          </a:prstGeom>
          <a:noFill/>
        </p:spPr>
      </p:pic>
      <p:pic>
        <p:nvPicPr>
          <p:cNvPr id="5" name="Picture 7" descr="flovin14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1892300" cy="685800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3357554" y="1071546"/>
            <a:ext cx="4714908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«Научите детей смотреть и видеть, слушать и слышать, и тогда они станут творцами </a:t>
            </a:r>
          </a:p>
          <a:p>
            <a:r>
              <a:rPr lang="ru-RU" sz="4400" dirty="0" smtClean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своей деятельности»</a:t>
            </a:r>
          </a:p>
          <a:p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                                  Сухомлинский В.А.</a:t>
            </a:r>
            <a:endParaRPr lang="ru-RU" sz="2400" dirty="0">
              <a:solidFill>
                <a:schemeClr val="accent2">
                  <a:lumMod val="50000"/>
                </a:schemeClr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5" descr="grintum01_800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3797" y="0"/>
            <a:ext cx="9136405" cy="6858000"/>
          </a:xfrm>
          <a:prstGeom prst="rect">
            <a:avLst/>
          </a:prstGeom>
          <a:noFill/>
        </p:spPr>
      </p:pic>
      <p:pic>
        <p:nvPicPr>
          <p:cNvPr id="7" name="Picture 3" descr="C:\Documents and Settings\Администратор\Мои документы\Кустодиев Купчиха за чаем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42976" y="214290"/>
            <a:ext cx="6607180" cy="6422065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1142976" y="6143644"/>
            <a:ext cx="664373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>
                <a:solidFill>
                  <a:schemeClr val="bg1">
                    <a:lumMod val="95000"/>
                  </a:schemeClr>
                </a:solidFill>
                <a:latin typeface="Monotype Corsiva" pitchFamily="66" charset="0"/>
              </a:rPr>
              <a:t>Б.Кустодиев </a:t>
            </a:r>
            <a:r>
              <a:rPr lang="ru-RU" sz="2800" dirty="0" smtClean="0">
                <a:solidFill>
                  <a:schemeClr val="bg1">
                    <a:lumMod val="95000"/>
                  </a:schemeClr>
                </a:solidFill>
                <a:latin typeface="Monotype Corsiva" pitchFamily="66" charset="0"/>
              </a:rPr>
              <a:t>"</a:t>
            </a:r>
            <a:r>
              <a:rPr lang="ru-RU" sz="2800" dirty="0">
                <a:solidFill>
                  <a:schemeClr val="bg1">
                    <a:lumMod val="95000"/>
                  </a:schemeClr>
                </a:solidFill>
                <a:latin typeface="Monotype Corsiva" pitchFamily="66" charset="0"/>
              </a:rPr>
              <a:t>Купчиха за чаем". 1918</a:t>
            </a:r>
            <a:r>
              <a:rPr lang="ru-RU" sz="2800" dirty="0" smtClean="0">
                <a:solidFill>
                  <a:schemeClr val="bg1">
                    <a:lumMod val="95000"/>
                  </a:schemeClr>
                </a:solidFill>
                <a:latin typeface="Monotype Corsiva" pitchFamily="66" charset="0"/>
              </a:rPr>
              <a:t>.</a:t>
            </a:r>
            <a:endParaRPr lang="ru-RU" sz="2800" dirty="0">
              <a:solidFill>
                <a:schemeClr val="bg1">
                  <a:lumMod val="95000"/>
                </a:schemeClr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5" descr="grintum01_80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5" name="Picture 7" descr="flovin14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1892300" cy="6858000"/>
          </a:xfrm>
          <a:prstGeom prst="rect">
            <a:avLst/>
          </a:prstGeom>
          <a:noFill/>
        </p:spPr>
      </p:pic>
      <p:pic>
        <p:nvPicPr>
          <p:cNvPr id="6" name="Picture 5" descr="vasnetsov-warrior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1857356" y="6143644"/>
            <a:ext cx="564360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solidFill>
                  <a:schemeClr val="bg2"/>
                </a:solidFill>
                <a:latin typeface="Monotype Corsiva" pitchFamily="66" charset="0"/>
              </a:rPr>
              <a:t>Васнецов В. «Витязь на распутье»</a:t>
            </a:r>
            <a:endParaRPr lang="ru-RU" sz="3200" dirty="0">
              <a:solidFill>
                <a:schemeClr val="bg2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5" descr="grintum01_800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7595" y="0"/>
            <a:ext cx="9136405" cy="6858000"/>
          </a:xfrm>
          <a:prstGeom prst="rect">
            <a:avLst/>
          </a:prstGeom>
          <a:noFill/>
        </p:spPr>
      </p:pic>
      <p:pic>
        <p:nvPicPr>
          <p:cNvPr id="9" name="Picture 3" descr="vasnetsov-berendy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596" y="357166"/>
            <a:ext cx="8358246" cy="6166393"/>
          </a:xfrm>
          <a:prstGeom prst="rect">
            <a:avLst/>
          </a:prstGeom>
          <a:noFill/>
        </p:spPr>
      </p:pic>
      <p:pic>
        <p:nvPicPr>
          <p:cNvPr id="11" name="Picture 7" descr="a30df4fc8c27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0" y="0"/>
            <a:ext cx="9144064" cy="6858048"/>
          </a:xfrm>
          <a:prstGeom prst="rect">
            <a:avLst/>
          </a:prstGeom>
          <a:noFill/>
        </p:spPr>
      </p:pic>
      <p:pic>
        <p:nvPicPr>
          <p:cNvPr id="2050" name="Picture 2" descr="D:\школа\ОсновыПК\оружейная палата\1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28596" y="357166"/>
            <a:ext cx="8178800" cy="621510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3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5" descr="grintum01_800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3797" y="0"/>
            <a:ext cx="9136405" cy="6858000"/>
          </a:xfrm>
          <a:prstGeom prst="rect">
            <a:avLst/>
          </a:prstGeom>
          <a:noFill/>
        </p:spPr>
      </p:pic>
      <p:pic>
        <p:nvPicPr>
          <p:cNvPr id="5" name="Picture 7" descr="flovin14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1892300" cy="6858000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2357422" y="714356"/>
            <a:ext cx="6215106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Чем больше заполняется</a:t>
            </a:r>
          </a:p>
          <a:p>
            <a:pPr algn="ctr"/>
            <a:r>
              <a:rPr lang="ru-RU" sz="4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 наша душа,</a:t>
            </a:r>
          </a:p>
          <a:p>
            <a:pPr algn="ctr"/>
            <a:r>
              <a:rPr lang="ru-RU" sz="4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тем вместительнее </a:t>
            </a:r>
          </a:p>
          <a:p>
            <a:pPr algn="ctr"/>
            <a:r>
              <a:rPr lang="ru-RU" sz="4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она становится.</a:t>
            </a:r>
          </a:p>
          <a:p>
            <a:pPr algn="ctr"/>
            <a:endParaRPr lang="ru-RU" sz="44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Monotype Corsiva" pitchFamily="66" charset="0"/>
            </a:endParaRPr>
          </a:p>
          <a:p>
            <a:pPr algn="ctr"/>
            <a:r>
              <a:rPr lang="ru-RU" sz="4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                      М. Монтень</a:t>
            </a:r>
            <a:endParaRPr lang="ru-RU" sz="4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5" descr="grintum01_800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3797" y="0"/>
            <a:ext cx="9136405" cy="6858000"/>
          </a:xfrm>
          <a:prstGeom prst="rect">
            <a:avLst/>
          </a:prstGeom>
          <a:noFill/>
        </p:spPr>
      </p:pic>
      <p:pic>
        <p:nvPicPr>
          <p:cNvPr id="5" name="Picture 7" descr="flovin14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1892300" cy="6858000"/>
          </a:xfrm>
          <a:prstGeom prst="rect">
            <a:avLst/>
          </a:prstGeom>
          <a:noFill/>
        </p:spPr>
      </p:pic>
      <p:pic>
        <p:nvPicPr>
          <p:cNvPr id="1026" name="Picture 2" descr="D:\школа\ОсновыПК\оружейная палата\0_23a33_846b650c_XL.jpe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5068955" cy="6858000"/>
          </a:xfrm>
          <a:prstGeom prst="rect">
            <a:avLst/>
          </a:prstGeom>
          <a:noFill/>
        </p:spPr>
      </p:pic>
      <p:pic>
        <p:nvPicPr>
          <p:cNvPr id="1027" name="Picture 3" descr="D:\школа\ОсновыПК\оружейная палата\d318bb36e0f6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572000" y="0"/>
            <a:ext cx="4572000" cy="6858000"/>
          </a:xfrm>
          <a:prstGeom prst="rect">
            <a:avLst/>
          </a:prstGeom>
          <a:noFill/>
        </p:spPr>
      </p:pic>
      <p:pic>
        <p:nvPicPr>
          <p:cNvPr id="1028" name="Picture 4" descr="D:\школа\ОсновыПК\оружейная палата\Moscow-The-Armoury-Chamber-1860_0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3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5" descr="grintum01_800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0" y="0"/>
            <a:ext cx="9136405" cy="6858000"/>
          </a:xfrm>
          <a:prstGeom prst="rect">
            <a:avLst/>
          </a:prstGeom>
          <a:noFill/>
        </p:spPr>
      </p:pic>
      <p:pic>
        <p:nvPicPr>
          <p:cNvPr id="5" name="Picture 7" descr="flovin14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1892300" cy="6858000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2643174" y="1000108"/>
            <a:ext cx="5572164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Это жизнь </a:t>
            </a:r>
          </a:p>
          <a:p>
            <a:r>
              <a:rPr lang="ru-RU" sz="4400" dirty="0" smtClean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во всём её проявлении.</a:t>
            </a:r>
          </a:p>
          <a:p>
            <a:r>
              <a:rPr lang="ru-RU" sz="4400" dirty="0" smtClean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Жизнь человека – это движение.</a:t>
            </a:r>
          </a:p>
          <a:p>
            <a:r>
              <a:rPr lang="ru-RU" sz="4400" dirty="0" smtClean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Движение вперёд. </a:t>
            </a:r>
          </a:p>
          <a:p>
            <a:r>
              <a:rPr lang="ru-RU" sz="4400" dirty="0" smtClean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А чтобы идти вперёд…</a:t>
            </a:r>
            <a:endParaRPr lang="ru-RU" sz="4400" dirty="0">
              <a:solidFill>
                <a:schemeClr val="accent2">
                  <a:lumMod val="50000"/>
                </a:schemeClr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197</TotalTime>
  <Words>154</Words>
  <Application>Microsoft Office PowerPoint</Application>
  <PresentationFormat>Экран (4:3)</PresentationFormat>
  <Paragraphs>35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Пользователь</dc:creator>
  <cp:lastModifiedBy>Пользователь</cp:lastModifiedBy>
  <cp:revision>21</cp:revision>
  <dcterms:created xsi:type="dcterms:W3CDTF">2012-02-03T03:39:23Z</dcterms:created>
  <dcterms:modified xsi:type="dcterms:W3CDTF">2012-04-03T16:14:10Z</dcterms:modified>
</cp:coreProperties>
</file>