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F44400-820A-454E-BE75-6E07F76BDAE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936E38B-1148-49EE-BBE4-C3722DF70D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7003112" cy="170216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Выгонка тюльпанов: лето зимой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/>
              <a:t>Смолянкина</a:t>
            </a:r>
            <a:r>
              <a:rPr lang="ru-RU" b="1" dirty="0" smtClean="0"/>
              <a:t> Полина</a:t>
            </a:r>
          </a:p>
          <a:p>
            <a:r>
              <a:rPr lang="ru-RU" b="1" dirty="0" smtClean="0"/>
              <a:t>3 «В» класс</a:t>
            </a:r>
          </a:p>
          <a:p>
            <a:r>
              <a:rPr lang="ru-RU" b="1" dirty="0" smtClean="0"/>
              <a:t>МБОУ СОШ №12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25920"/>
            <a:ext cx="4320479" cy="283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0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637468" cy="720079"/>
          </a:xfrm>
        </p:spPr>
        <p:txBody>
          <a:bodyPr/>
          <a:lstStyle/>
          <a:p>
            <a:r>
              <a:rPr lang="ru-RU" b="1" dirty="0" smtClean="0"/>
              <a:t>Итог работы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772816"/>
            <a:ext cx="6637467" cy="1584176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solidFill>
                  <a:schemeClr val="accent5">
                    <a:lumMod val="75000"/>
                  </a:schemeClr>
                </a:solidFill>
              </a:rPr>
              <a:t>Итогом работы стало воплощение идеи: и зимой бывает лето. Результат: сделать приятный подарок своему Учителю! </a:t>
            </a:r>
          </a:p>
          <a:p>
            <a:endParaRPr lang="ru-RU" sz="2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100" dirty="0" smtClean="0">
                <a:solidFill>
                  <a:schemeClr val="accent5">
                    <a:lumMod val="75000"/>
                  </a:schemeClr>
                </a:solidFill>
              </a:rPr>
              <a:t>В планах на следующую зиму: осуществить выгонку крокусов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182764" cy="25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637468" cy="136207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599995"/>
            <a:ext cx="2146424" cy="21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Строение тюльпана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1297336" cy="349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2411760" y="1772816"/>
            <a:ext cx="5653248" cy="403362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1600" b="1" dirty="0" smtClean="0"/>
              <a:t>Корневая система </a:t>
            </a:r>
            <a:r>
              <a:rPr lang="ru-RU" sz="1600" dirty="0" smtClean="0"/>
              <a:t>– луковица с ежегодно отмирающими придаточными корнями</a:t>
            </a:r>
          </a:p>
          <a:p>
            <a:pPr>
              <a:buFontTx/>
              <a:buChar char="-"/>
            </a:pPr>
            <a:r>
              <a:rPr lang="ru-RU" sz="1600" b="1" dirty="0" smtClean="0"/>
              <a:t>Стебель</a:t>
            </a:r>
            <a:r>
              <a:rPr lang="ru-RU" sz="1600" dirty="0" smtClean="0"/>
              <a:t> – прямостоящий, цилиндрический, высотой от 5 до 100 см;</a:t>
            </a:r>
          </a:p>
          <a:p>
            <a:pPr>
              <a:buFontTx/>
              <a:buChar char="-"/>
            </a:pPr>
            <a:r>
              <a:rPr lang="ru-RU" sz="1600" b="1" dirty="0" smtClean="0"/>
              <a:t>Листья</a:t>
            </a:r>
            <a:r>
              <a:rPr lang="ru-RU" sz="1600" dirty="0" smtClean="0"/>
              <a:t> –удлиненные, расположены </a:t>
            </a:r>
            <a:r>
              <a:rPr lang="ru-RU" sz="1600" dirty="0" err="1" smtClean="0"/>
              <a:t>очередно</a:t>
            </a:r>
            <a:r>
              <a:rPr lang="ru-RU" sz="1600" dirty="0" smtClean="0"/>
              <a:t>, охватывают стебель, нижний – самый крупный, верхний – самый маленький, количество от 2 до 4;</a:t>
            </a:r>
          </a:p>
          <a:p>
            <a:pPr>
              <a:buFontTx/>
              <a:buChar char="-"/>
            </a:pPr>
            <a:r>
              <a:rPr lang="ru-RU" sz="1600" b="1" dirty="0" smtClean="0"/>
              <a:t>Цветок</a:t>
            </a:r>
            <a:r>
              <a:rPr lang="ru-RU" sz="1600" dirty="0" smtClean="0"/>
              <a:t> – один, состоит из 6 лепестков. Окраска и форма разнообразны. Цветки крупные, длиной до 12 см, диаметром 3 – 10 см, в полном раскрытии до 20 см. Цветки широко раскрываются на солнце и закрываются ночью и в пасмурную погоду;</a:t>
            </a:r>
          </a:p>
          <a:p>
            <a:pPr>
              <a:buFontTx/>
              <a:buChar char="-"/>
            </a:pPr>
            <a:r>
              <a:rPr lang="ru-RU" sz="1600" b="1" dirty="0" smtClean="0"/>
              <a:t>Плод</a:t>
            </a:r>
            <a:r>
              <a:rPr lang="ru-RU" sz="1600" dirty="0" smtClean="0"/>
              <a:t> – коробочка трехгранной формы. Семена плоские, треугольные.  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9372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Биологические особенности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1772816"/>
            <a:ext cx="2700920" cy="40336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72228"/>
            <a:ext cx="4680520" cy="4033624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1600" dirty="0" smtClean="0">
                <a:cs typeface="Times New Roman" pitchFamily="18" charset="0"/>
              </a:rPr>
              <a:t>Рост </a:t>
            </a:r>
            <a:r>
              <a:rPr lang="ru-RU" sz="1600" dirty="0">
                <a:cs typeface="Times New Roman" pitchFamily="18" charset="0"/>
              </a:rPr>
              <a:t>и развитие продолжаются 80—120 дней: с начала апреля и до конца июня, когда засыхает наземная </a:t>
            </a:r>
            <a:r>
              <a:rPr lang="ru-RU" sz="1600" dirty="0" smtClean="0">
                <a:cs typeface="Times New Roman" pitchFamily="18" charset="0"/>
              </a:rPr>
              <a:t>часть;</a:t>
            </a:r>
          </a:p>
          <a:p>
            <a:pPr>
              <a:buFontTx/>
              <a:buChar char="-"/>
            </a:pPr>
            <a:r>
              <a:rPr lang="ru-RU" sz="1600" dirty="0">
                <a:cs typeface="Times New Roman" pitchFamily="18" charset="0"/>
              </a:rPr>
              <a:t>Продолжительность цветения зависит от температуры воздуха. У большинства растений </a:t>
            </a:r>
            <a:r>
              <a:rPr lang="ru-RU" sz="1600" dirty="0" smtClean="0">
                <a:cs typeface="Times New Roman" pitchFamily="18" charset="0"/>
              </a:rPr>
              <a:t>она </a:t>
            </a:r>
            <a:r>
              <a:rPr lang="ru-RU" sz="1600" dirty="0">
                <a:cs typeface="Times New Roman" pitchFamily="18" charset="0"/>
              </a:rPr>
              <a:t>составляет 12—14 дней</a:t>
            </a:r>
            <a:r>
              <a:rPr lang="ru-RU" sz="1600" dirty="0" smtClean="0"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600" dirty="0"/>
              <a:t>Стебель, цветок, листья и корни — </a:t>
            </a:r>
            <a:r>
              <a:rPr lang="ru-RU" sz="1600" dirty="0" smtClean="0"/>
              <a:t>однолетние. </a:t>
            </a:r>
            <a:r>
              <a:rPr lang="ru-RU" sz="1600" dirty="0"/>
              <a:t>Луковица, в отличие от них, — 2,5 года, в течение этого времени формируется её смена — заменяющая, дочерняя луковица, а также несколько более мелких луковичек — деток.</a:t>
            </a:r>
          </a:p>
          <a:p>
            <a:pPr>
              <a:buFontTx/>
              <a:buChar char="-"/>
            </a:pPr>
            <a:r>
              <a:rPr lang="ru-RU" sz="1600" dirty="0" smtClean="0"/>
              <a:t>Размножается </a:t>
            </a:r>
            <a:r>
              <a:rPr lang="ru-RU" sz="1600" dirty="0"/>
              <a:t>тюльпан, кроме семян, ещё луковичками — </a:t>
            </a:r>
            <a:r>
              <a:rPr lang="ru-RU" sz="1600" dirty="0" smtClean="0"/>
              <a:t>детками, развивающимися </a:t>
            </a:r>
            <a:r>
              <a:rPr lang="ru-RU" sz="1600" dirty="0"/>
              <a:t>при основании стеблей в земле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buFontTx/>
              <a:buChar char="-"/>
            </a:pP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129561" cy="307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Выгонка тюльпанов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1628800"/>
            <a:ext cx="2700920" cy="41776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476261" cy="33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72227"/>
            <a:ext cx="4752528" cy="417764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Выгонка</a:t>
            </a:r>
            <a:r>
              <a:rPr lang="ru-RU" dirty="0"/>
              <a:t> — это комплекс мероприятий, направленный на то, чтобы заставить растения цвести в несвойственное для них время года. </a:t>
            </a:r>
          </a:p>
          <a:p>
            <a:pPr marL="68580" indent="0">
              <a:buNone/>
            </a:pPr>
            <a:r>
              <a:rPr lang="ru-RU" dirty="0"/>
              <a:t>Воздействуя на луковицы тюльпанов определенными факторами, можно вывести растения из состояния покоя и заставить их цвести. </a:t>
            </a:r>
          </a:p>
        </p:txBody>
      </p:sp>
    </p:spTree>
    <p:extLst>
      <p:ext uri="{BB962C8B-B14F-4D97-AF65-F5344CB8AC3E}">
        <p14:creationId xmlns:p14="http://schemas.microsoft.com/office/powerpoint/2010/main" val="38288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 этап выгонки - укоренение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sz="quarter" idx="13"/>
          </p:nvPr>
        </p:nvSpPr>
        <p:spPr>
          <a:xfrm>
            <a:off x="1043608" y="1844824"/>
            <a:ext cx="4320480" cy="432048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 сентябре в цветочном магазине были куплены три луковицы тюльпанов, луковицы очистили от чешуи, посадили в грунт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Горшок разместили в холодильнике (температура +2</a:t>
            </a:r>
            <a:r>
              <a:rPr lang="ru-RU" sz="1600" dirty="0" smtClean="0"/>
              <a:t>°С)</a:t>
            </a:r>
          </a:p>
          <a:p>
            <a:pPr>
              <a:buFontTx/>
              <a:buChar char="-"/>
            </a:pPr>
            <a:r>
              <a:rPr lang="ru-RU" sz="1600" dirty="0" smtClean="0"/>
              <a:t>Горшок был накрыт непрозрачным пакетом, полив осуществлялся 1 раз в месяц для исключения пересыхания грунта;</a:t>
            </a:r>
          </a:p>
          <a:p>
            <a:pPr marL="68580" indent="0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Выполнив эти мероприятия, для луковиц была создана зима, в процессе которой происходит укоренение луковиц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7113066" y="2313431"/>
            <a:ext cx="951942" cy="349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582423" cy="296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2 этап выгонки – появление ростков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177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600" dirty="0" smtClean="0"/>
              <a:t>За 3 недели до цветения тюльпаны были перемещены в помещение: </a:t>
            </a:r>
          </a:p>
          <a:p>
            <a:pPr>
              <a:buFontTx/>
              <a:buChar char="-"/>
            </a:pPr>
            <a:r>
              <a:rPr lang="ru-RU" sz="1600" dirty="0" smtClean="0"/>
              <a:t>Первые три дня слабое освещение (накрыты непрозрачной бумагой) с температурой +12 </a:t>
            </a:r>
            <a:r>
              <a:rPr lang="ru-RU" sz="1600" dirty="0"/>
              <a:t>°</a:t>
            </a:r>
            <a:r>
              <a:rPr lang="ru-RU" sz="1600" dirty="0" smtClean="0"/>
              <a:t>С</a:t>
            </a:r>
          </a:p>
          <a:p>
            <a:pPr>
              <a:buFontTx/>
              <a:buChar char="-"/>
            </a:pPr>
            <a:r>
              <a:rPr lang="ru-RU" sz="1600" dirty="0" smtClean="0"/>
              <a:t>В последующие дни яркое освещение и температура воздуха +16°С</a:t>
            </a:r>
          </a:p>
          <a:p>
            <a:pPr>
              <a:buFontTx/>
              <a:buChar char="-"/>
            </a:pPr>
            <a:endParaRPr lang="ru-RU" sz="1600" dirty="0"/>
          </a:p>
          <a:p>
            <a:pPr marL="68580" indent="0">
              <a:buNone/>
            </a:pPr>
            <a:r>
              <a:rPr lang="ru-RU" sz="1600" dirty="0" smtClean="0"/>
              <a:t>На фото ростки тюльпана в первый день перемещения в помещение – 17.01.2013г. </a:t>
            </a:r>
            <a:endParaRPr lang="ru-RU" sz="1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059435" cy="305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3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 этап выгонки - подкормка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4321672" cy="4177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/>
              <a:t>Ежедневно </a:t>
            </a:r>
            <a:r>
              <a:rPr lang="ru-RU" sz="1800" dirty="0" smtClean="0"/>
              <a:t>осуществлялся полив тюльпанов </a:t>
            </a:r>
            <a:r>
              <a:rPr lang="ru-RU" sz="1800" dirty="0"/>
              <a:t>и время от времени </a:t>
            </a:r>
            <a:r>
              <a:rPr lang="ru-RU" sz="1800" dirty="0" smtClean="0"/>
              <a:t>проводились </a:t>
            </a:r>
            <a:r>
              <a:rPr lang="ru-RU" sz="1800" dirty="0"/>
              <a:t>подкормки </a:t>
            </a:r>
            <a:r>
              <a:rPr lang="ru-RU" sz="1800" dirty="0" smtClean="0"/>
              <a:t>минеральными удобрениями для луковичных. </a:t>
            </a:r>
            <a:r>
              <a:rPr lang="ru-RU" sz="1800" dirty="0"/>
              <a:t>Подкормки положительно сказываются на декоративности </a:t>
            </a:r>
            <a:r>
              <a:rPr lang="ru-RU" sz="1800" dirty="0" smtClean="0"/>
              <a:t>тюльпанов.</a:t>
            </a:r>
          </a:p>
          <a:p>
            <a:pPr marL="68580" indent="0">
              <a:buNone/>
            </a:pPr>
            <a:endParaRPr lang="ru-RU" sz="1800" dirty="0"/>
          </a:p>
          <a:p>
            <a:pPr marL="68580" indent="0">
              <a:buNone/>
            </a:pPr>
            <a:r>
              <a:rPr lang="ru-RU" sz="1800" dirty="0"/>
              <a:t>На фото ростки тюльпана </a:t>
            </a:r>
            <a:r>
              <a:rPr lang="ru-RU" sz="1800" dirty="0" smtClean="0"/>
              <a:t>через две недели после </a:t>
            </a:r>
            <a:r>
              <a:rPr lang="ru-RU" sz="1800" dirty="0"/>
              <a:t>перемещения в помещение – </a:t>
            </a:r>
            <a:r>
              <a:rPr lang="ru-RU" sz="1800" dirty="0" smtClean="0"/>
              <a:t>24.01.2013г</a:t>
            </a:r>
            <a:r>
              <a:rPr lang="ru-RU" sz="1800" dirty="0"/>
              <a:t>. </a:t>
            </a:r>
            <a:endParaRPr lang="ru-RU" sz="1800" dirty="0" smtClean="0"/>
          </a:p>
          <a:p>
            <a:pPr marL="6858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2313431"/>
            <a:ext cx="2556904" cy="349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391260" cy="3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 этап выгонки - цветение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772816"/>
            <a:ext cx="3419856" cy="403362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1800" dirty="0" smtClean="0"/>
              <a:t>Через 3 недели после перемещение в помещение образовались бутоны и обрели окраску. После этого температура воздуха была снижена (тюльпаны помещены в холодильник) для продления срока цветения.</a:t>
            </a:r>
          </a:p>
          <a:p>
            <a:pPr marL="68580" indent="0">
              <a:buNone/>
            </a:pPr>
            <a:endParaRPr lang="ru-RU" sz="1800" dirty="0"/>
          </a:p>
          <a:p>
            <a:pPr marL="68580" indent="0">
              <a:buNone/>
            </a:pPr>
            <a:r>
              <a:rPr lang="ru-RU" sz="1800" dirty="0"/>
              <a:t>На фото </a:t>
            </a:r>
            <a:r>
              <a:rPr lang="ru-RU" sz="1800" dirty="0" smtClean="0"/>
              <a:t>тюльпаны </a:t>
            </a:r>
            <a:r>
              <a:rPr lang="ru-RU" sz="1800" dirty="0"/>
              <a:t>через </a:t>
            </a:r>
            <a:r>
              <a:rPr lang="ru-RU" sz="1800" dirty="0" smtClean="0"/>
              <a:t>три недели </a:t>
            </a:r>
            <a:r>
              <a:rPr lang="ru-RU" sz="1800" dirty="0"/>
              <a:t>после перемещения в помещение – </a:t>
            </a:r>
            <a:r>
              <a:rPr lang="ru-RU" sz="1800" dirty="0" smtClean="0"/>
              <a:t>06.02.2013г</a:t>
            </a:r>
            <a:r>
              <a:rPr lang="ru-RU" sz="1800" dirty="0"/>
              <a:t>. </a:t>
            </a:r>
          </a:p>
          <a:p>
            <a:pPr marL="68580" indent="0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2404391" cy="343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 этап – оформление подарка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4033640" cy="34930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Немного фантазии и невзрачный горшок украшен.</a:t>
            </a:r>
          </a:p>
          <a:p>
            <a:pPr marL="68580" indent="0">
              <a:buNone/>
            </a:pPr>
            <a:r>
              <a:rPr lang="ru-RU" dirty="0" smtClean="0"/>
              <a:t>На </a:t>
            </a:r>
            <a:r>
              <a:rPr lang="ru-RU" dirty="0"/>
              <a:t>фото тюльпаны через </a:t>
            </a:r>
            <a:r>
              <a:rPr lang="ru-RU" dirty="0" smtClean="0"/>
              <a:t>четыре недели </a:t>
            </a:r>
            <a:r>
              <a:rPr lang="ru-RU" dirty="0"/>
              <a:t>после перемещения в помещение – </a:t>
            </a:r>
            <a:r>
              <a:rPr lang="ru-RU" dirty="0" smtClean="0"/>
              <a:t>14.02.2013г</a:t>
            </a:r>
            <a:r>
              <a:rPr lang="ru-RU" dirty="0"/>
              <a:t>. 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2313431"/>
            <a:ext cx="2844935" cy="349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07670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5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534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Выгонка тюльпанов: лето зимой</vt:lpstr>
      <vt:lpstr>Строение тюльпана</vt:lpstr>
      <vt:lpstr>Биологические особенности</vt:lpstr>
      <vt:lpstr>Выгонка тюльпанов</vt:lpstr>
      <vt:lpstr>1 этап выгонки - укоренение</vt:lpstr>
      <vt:lpstr>2 этап выгонки – появление ростков</vt:lpstr>
      <vt:lpstr>3 этап выгонки - подкормка</vt:lpstr>
      <vt:lpstr>4 этап выгонки - цветение</vt:lpstr>
      <vt:lpstr>5 этап – оформление подарка</vt:lpstr>
      <vt:lpstr>Итог работы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Выгонка тюльпанов: лето зимой</dc:title>
  <dc:creator>Пользователь Windows</dc:creator>
  <cp:lastModifiedBy>4</cp:lastModifiedBy>
  <cp:revision>17</cp:revision>
  <dcterms:created xsi:type="dcterms:W3CDTF">2013-03-17T09:29:09Z</dcterms:created>
  <dcterms:modified xsi:type="dcterms:W3CDTF">2014-02-08T04:57:53Z</dcterms:modified>
</cp:coreProperties>
</file>