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8" r:id="rId3"/>
    <p:sldId id="265" r:id="rId4"/>
    <p:sldId id="266" r:id="rId5"/>
    <p:sldId id="267" r:id="rId6"/>
    <p:sldId id="268" r:id="rId7"/>
    <p:sldId id="260" r:id="rId8"/>
    <p:sldId id="276" r:id="rId9"/>
    <p:sldId id="259" r:id="rId10"/>
    <p:sldId id="275" r:id="rId11"/>
    <p:sldId id="270" r:id="rId12"/>
    <p:sldId id="272" r:id="rId13"/>
    <p:sldId id="274" r:id="rId14"/>
    <p:sldId id="27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E6E24-E0ED-40A7-A82E-771338DA3085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7B05-0BA5-4EF8-8F44-F7AAA9C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7B05-0BA5-4EF8-8F44-F7AAA9CA0E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6B9F0C-245F-4594-A3EA-C543F61902B2}" type="datetimeFigureOut">
              <a:rPr lang="ru-RU" smtClean="0"/>
              <a:pPr/>
              <a:t>16.04.2009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E8ACC6-CE82-415A-9325-1C595EC8CD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858180" cy="3400436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6600" i="1" dirty="0" smtClean="0">
                <a:solidFill>
                  <a:srgbClr val="FFC000"/>
                </a:solidFill>
              </a:rPr>
              <a:t>12 апреля – </a:t>
            </a:r>
            <a:r>
              <a:rPr lang="ru-RU" sz="8000" i="1" dirty="0" smtClean="0"/>
              <a:t/>
            </a:r>
            <a:br>
              <a:rPr lang="ru-RU" sz="8000" i="1" dirty="0" smtClean="0"/>
            </a:br>
            <a:r>
              <a:rPr lang="ru-RU" sz="8000" i="1" dirty="0" smtClean="0">
                <a:solidFill>
                  <a:srgbClr val="7030A0"/>
                </a:solidFill>
              </a:rPr>
              <a:t> ДЕНЬ </a:t>
            </a:r>
            <a:br>
              <a:rPr lang="ru-RU" sz="8000" i="1" dirty="0" smtClean="0">
                <a:solidFill>
                  <a:srgbClr val="7030A0"/>
                </a:solidFill>
              </a:rPr>
            </a:br>
            <a:r>
              <a:rPr lang="ru-RU" sz="8000" i="1" dirty="0" smtClean="0">
                <a:solidFill>
                  <a:srgbClr val="7030A0"/>
                </a:solidFill>
              </a:rPr>
              <a:t>КОСМОНАВТИКИ</a:t>
            </a: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071546"/>
            <a:ext cx="4071966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у</a:t>
            </a:r>
            <a:r>
              <a:rPr lang="ru-RU" sz="4000" dirty="0" smtClean="0">
                <a:solidFill>
                  <a:srgbClr val="00B0F0"/>
                </a:solidFill>
              </a:rPr>
              <a:t>рок кубановедения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6119826" cy="14184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В центре подготовки космонавтов.</a:t>
            </a:r>
            <a:endParaRPr lang="ru-RU" dirty="0"/>
          </a:p>
        </p:txBody>
      </p:sp>
      <p:pic>
        <p:nvPicPr>
          <p:cNvPr id="2050" name="Picture 2" descr="C:\Documents and Settings\1\Рабочий стол\trenir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357454" cy="26236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Documents and Settings\1\Рабочий стол\trenaz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9"/>
            <a:ext cx="2503436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Documents and Settings\1\Рабочий стол\bass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29066"/>
            <a:ext cx="2671777" cy="2632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Documents and Settings\1\Рабочий стол\centr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0070" y="1857365"/>
            <a:ext cx="2888580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215106" cy="104069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Космическая викторина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 rot="20650127">
            <a:off x="4107880" y="189331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143768" y="521495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825600">
            <a:off x="1590737" y="494833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1635038">
            <a:off x="2714612" y="2142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1517977">
            <a:off x="1223071" y="250896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143504" y="37861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 rot="1386183">
            <a:off x="7429376" y="1285715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46 0.03449 C -0.20642 -0.01621 -0.16146 -0.04815 -0.11146 -0.04815 C -0.06146 -0.04815 -0.01649 -0.01621 0.01354 0.03449 C -0.01649 0.08518 -0.06146 0.11713 -0.11146 0.11713 C -0.16146 0.11713 -0.20642 0.08518 -0.23646 0.03449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3819 C 0.06736 -0.13819 0.12344 -0.06342 0.12344 0.02848 C 0.12344 0.12037 0.06736 0.19514 -0.00156 0.19514 C -0.07049 0.19514 -0.12656 0.12037 -0.12656 0.02848 C -0.12656 -0.06342 -0.07049 -0.13819 -0.00156 -0.13819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00601 C -0.07188 -0.05671 -0.02691 -0.08865 0.02309 -0.08865 C 0.07309 -0.08865 0.11805 -0.05671 0.14809 -0.00601 C 0.11805 0.04468 0.07309 0.07662 0.02309 0.07662 C -0.02691 0.07662 -0.07188 0.04468 -0.10191 -0.00601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857364"/>
            <a:ext cx="3643338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Падалка Геннадий Иванович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ётчик-космонавт.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C:\Documents and Settings\1\Рабочий стол\1 002.jpg"/>
          <p:cNvPicPr/>
          <p:nvPr/>
        </p:nvPicPr>
        <p:blipFill>
          <a:blip r:embed="rId2">
            <a:lum contrast="10000"/>
          </a:blip>
          <a:srcRect l="3527" t="80995" r="79532" b="10454"/>
          <a:stretch>
            <a:fillRect/>
          </a:stretch>
        </p:blipFill>
        <p:spPr bwMode="auto">
          <a:xfrm rot="5867055">
            <a:off x="4482054" y="1698032"/>
            <a:ext cx="4032245" cy="33369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85926"/>
            <a:ext cx="4000528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Горбатко Виктор Васильевич-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ётчик - космонавт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1\Рабочий стол\горбатко виктор васильевич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997">
            <a:off x="4760542" y="1649210"/>
            <a:ext cx="3814783" cy="424548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857364"/>
            <a:ext cx="4071966" cy="3643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Севастьянов Виталий Иванович-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ётчик-космонавт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1\Рабочий стол\севастьянов виталий иванович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647">
            <a:off x="4672396" y="1420626"/>
            <a:ext cx="3886221" cy="43249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215106" cy="104069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Космическая викторина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 rot="20650127">
            <a:off x="4107880" y="189331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143768" y="521495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825600">
            <a:off x="1590737" y="494833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1635038">
            <a:off x="2714612" y="2142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1517977">
            <a:off x="1223071" y="250896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143504" y="37861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 rot="1386183">
            <a:off x="7429376" y="1285715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46 0.03449 C -0.20642 -0.01621 -0.16146 -0.04815 -0.11146 -0.04815 C -0.06146 -0.04815 -0.01649 -0.01621 0.01354 0.03449 C -0.01649 0.08518 -0.06146 0.11713 -0.11146 0.11713 C -0.16146 0.11713 -0.20642 0.08518 -0.23646 0.03449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3819 C 0.06736 -0.13819 0.12344 -0.06342 0.12344 0.02848 C 0.12344 0.12037 0.06736 0.19514 -0.00156 0.19514 C -0.07049 0.19514 -0.12656 0.12037 -0.12656 0.02848 C -0.12656 -0.06342 -0.07049 -0.13819 -0.00156 -0.13819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00601 C -0.07188 -0.05671 -0.02691 -0.08865 0.02309 -0.08865 C 0.07309 -0.08865 0.11805 -0.05671 0.14809 -0.00601 C 0.11805 0.04468 0.07309 0.07662 0.02309 0.07662 C -0.02691 0.07662 -0.07188 0.04468 -0.10191 -0.00601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1\Рабочий стол\d_204i.bmp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1000108"/>
            <a:ext cx="53578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571480"/>
            <a:ext cx="2714644" cy="464347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В 1783 году </a:t>
            </a:r>
            <a:r>
              <a:rPr lang="ru-RU" sz="2200" dirty="0" smtClean="0">
                <a:solidFill>
                  <a:srgbClr val="FF0000"/>
                </a:solidFill>
              </a:rPr>
              <a:t>французские изобретатели </a:t>
            </a:r>
            <a:r>
              <a:rPr lang="ru-RU" sz="2200" dirty="0" smtClean="0"/>
              <a:t>братья </a:t>
            </a:r>
            <a:r>
              <a:rPr lang="ru-RU" sz="2200" dirty="0" err="1" smtClean="0"/>
              <a:t>Жозеф</a:t>
            </a:r>
            <a:r>
              <a:rPr lang="ru-RU" sz="2200" dirty="0" smtClean="0"/>
              <a:t> Мишель и Жак </a:t>
            </a:r>
            <a:r>
              <a:rPr lang="ru-RU" sz="2200" dirty="0" err="1" smtClean="0"/>
              <a:t>Этьен</a:t>
            </a:r>
            <a:r>
              <a:rPr lang="ru-RU" sz="2200" dirty="0" smtClean="0"/>
              <a:t> Монгольфье построили наполненный горячим дымом </a:t>
            </a:r>
            <a:r>
              <a:rPr lang="ru-RU" sz="2200" dirty="0" smtClean="0">
                <a:solidFill>
                  <a:srgbClr val="FF0000"/>
                </a:solidFill>
              </a:rPr>
              <a:t>воздушный шар. </a:t>
            </a:r>
            <a:r>
              <a:rPr lang="ru-RU" sz="2200" dirty="0" smtClean="0"/>
              <a:t>Первый полет такого шара состоялся </a:t>
            </a:r>
            <a:r>
              <a:rPr lang="ru-RU" sz="2200" dirty="0" smtClean="0">
                <a:solidFill>
                  <a:srgbClr val="FF0000"/>
                </a:solidFill>
              </a:rPr>
              <a:t>5 июня 1783 года</a:t>
            </a:r>
            <a:r>
              <a:rPr lang="ru-RU" sz="2200" dirty="0" smtClean="0"/>
              <a:t> в Париже.</a:t>
            </a:r>
          </a:p>
          <a:p>
            <a:endParaRPr lang="ru-RU" dirty="0"/>
          </a:p>
        </p:txBody>
      </p:sp>
      <p:pic>
        <p:nvPicPr>
          <p:cNvPr id="11" name="Picture 3" descr="C:\Documents and Settings\1\Рабочий стол\5de0071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145" r="6145"/>
          <a:stretch>
            <a:fillRect/>
          </a:stretch>
        </p:blipFill>
        <p:spPr bwMode="auto">
          <a:xfrm rot="420000">
            <a:off x="4809204" y="3260018"/>
            <a:ext cx="3649790" cy="3107742"/>
          </a:xfrm>
          <a:prstGeom prst="rect">
            <a:avLst/>
          </a:prstGeom>
          <a:noFill/>
        </p:spPr>
      </p:pic>
      <p:pic>
        <p:nvPicPr>
          <p:cNvPr id="7" name="Picture 2" descr="C:\Documents and Settings\1\Рабочий стол\v00062i.bmp"/>
          <p:cNvPicPr>
            <a:picLocks noChangeAspect="1" noChangeArrowheads="1"/>
          </p:cNvPicPr>
          <p:nvPr/>
        </p:nvPicPr>
        <p:blipFill>
          <a:blip r:embed="rId3"/>
          <a:srcRect t="9688" b="9688"/>
          <a:stretch>
            <a:fillRect/>
          </a:stretch>
        </p:blipFill>
        <p:spPr bwMode="auto">
          <a:xfrm rot="21010112">
            <a:off x="3576985" y="479951"/>
            <a:ext cx="3357586" cy="2858969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28604"/>
            <a:ext cx="2819392" cy="457203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ДИРИЖАБЛЬ </a:t>
            </a:r>
            <a:r>
              <a:rPr lang="ru-RU" sz="2000" dirty="0" smtClean="0"/>
              <a:t>управляемый аэростат с двигателем. Имеет обтекаемый корпус, одну или несколько гондол с воздухом, оперение.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Первый полет </a:t>
            </a:r>
            <a:r>
              <a:rPr lang="ru-RU" sz="2000" dirty="0" smtClean="0"/>
              <a:t>на управляемом аэростате с паровым двигателем совершил  </a:t>
            </a:r>
            <a:r>
              <a:rPr lang="ru-RU" sz="2000" dirty="0" smtClean="0">
                <a:solidFill>
                  <a:srgbClr val="FF0000"/>
                </a:solidFill>
              </a:rPr>
              <a:t>в 1852 г.  </a:t>
            </a:r>
            <a:r>
              <a:rPr lang="ru-RU" sz="2000" dirty="0" smtClean="0"/>
              <a:t>изобретатель </a:t>
            </a:r>
          </a:p>
          <a:p>
            <a:r>
              <a:rPr lang="ru-RU" sz="2000" dirty="0" smtClean="0"/>
              <a:t>А. Жиффар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из Франции.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1\Рабочий стол\d_048i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760" b="11760"/>
          <a:stretch>
            <a:fillRect/>
          </a:stretch>
        </p:blipFill>
        <p:spPr bwMode="auto">
          <a:xfrm rot="420000">
            <a:off x="3579935" y="1195395"/>
            <a:ext cx="4617720" cy="3931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4098" name="Picture 2" descr="C:\Documents and Settings\1\Рабочий стол\5de007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5687">
            <a:off x="6693154" y="364706"/>
            <a:ext cx="1852611" cy="15430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2" descr="C:\Documents and Settings\1\Рабочий стол\karls0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00889">
            <a:off x="5298983" y="413015"/>
            <a:ext cx="1544544" cy="163809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2050" name="Picture 2" descr="C:\Documents and Settings\1\Рабочий стол\aэростат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857628"/>
            <a:ext cx="177165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2747954" cy="5143536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Аэроплан</a:t>
            </a:r>
            <a:r>
              <a:rPr lang="ru-RU" sz="2000" dirty="0" smtClean="0"/>
              <a:t> — </a:t>
            </a:r>
            <a:r>
              <a:rPr lang="ru-RU" sz="2000" u="sng" dirty="0" smtClean="0"/>
              <a:t>первый аппарат с мотором </a:t>
            </a:r>
            <a:r>
              <a:rPr lang="ru-RU" sz="2000" dirty="0" smtClean="0"/>
              <a:t>тяжелее воздуха. 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17 декабря 1903 года </a:t>
            </a:r>
            <a:r>
              <a:rPr lang="ru-RU" sz="2000" dirty="0" smtClean="0"/>
              <a:t>впервые на нем был совершен полет. Аэроплан пролетел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32 м </a:t>
            </a:r>
            <a:r>
              <a:rPr lang="ru-RU" sz="2000" dirty="0" smtClean="0"/>
              <a:t>и продолжался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59 секунд</a:t>
            </a:r>
            <a:r>
              <a:rPr lang="ru-RU" sz="2000" dirty="0" smtClean="0"/>
              <a:t>.. </a:t>
            </a:r>
            <a:br>
              <a:rPr lang="ru-RU" sz="2000" dirty="0" smtClean="0"/>
            </a:br>
            <a:r>
              <a:rPr lang="ru-RU" sz="2000" dirty="0" smtClean="0"/>
              <a:t>Придумали этот первый самолет </a:t>
            </a:r>
            <a:r>
              <a:rPr lang="ru-RU" sz="2000" dirty="0" smtClean="0">
                <a:solidFill>
                  <a:srgbClr val="FF0000"/>
                </a:solidFill>
              </a:rPr>
              <a:t>американские </a:t>
            </a:r>
            <a:r>
              <a:rPr lang="ru-RU" sz="2000" dirty="0" smtClean="0"/>
              <a:t>авиаконструкторы братья</a:t>
            </a:r>
          </a:p>
          <a:p>
            <a:r>
              <a:rPr lang="ru-RU" sz="2000" dirty="0" err="1" smtClean="0"/>
              <a:t>Уилбер</a:t>
            </a:r>
            <a:r>
              <a:rPr lang="ru-RU" sz="2000" dirty="0" smtClean="0"/>
              <a:t> и </a:t>
            </a:r>
            <a:r>
              <a:rPr lang="ru-RU" sz="2000" dirty="0" err="1" smtClean="0"/>
              <a:t>Орвилл</a:t>
            </a:r>
            <a:r>
              <a:rPr lang="ru-RU" sz="2000" dirty="0" smtClean="0"/>
              <a:t> Райт.</a:t>
            </a:r>
            <a:endParaRPr lang="ru-RU" sz="2000" dirty="0"/>
          </a:p>
        </p:txBody>
      </p:sp>
      <p:pic>
        <p:nvPicPr>
          <p:cNvPr id="5" name="Рисунок 4" descr="C:\Documents and Settings\1\Рабочий стол\aeropli.bmp"/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163" r="6163"/>
          <a:stretch>
            <a:fillRect/>
          </a:stretch>
        </p:blipFill>
        <p:spPr bwMode="auto">
          <a:xfrm rot="601129">
            <a:off x="3436938" y="1266825"/>
            <a:ext cx="4618037" cy="39322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1\Рабочий стол\karls0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28"/>
            <a:ext cx="1243015" cy="138335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\Рабочий стол\karls0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1450697" cy="161448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C:\Documents and Settings\1\Рабочий стол\D3546i.bmp"/>
          <p:cNvPicPr>
            <a:picLocks/>
          </p:cNvPicPr>
          <p:nvPr/>
        </p:nvPicPr>
        <p:blipFill>
          <a:blip r:embed="rId3"/>
          <a:srcRect t="11760" b="11760"/>
          <a:stretch>
            <a:fillRect/>
          </a:stretch>
        </p:blipFill>
        <p:spPr bwMode="auto">
          <a:xfrm rot="447322">
            <a:off x="3120695" y="823152"/>
            <a:ext cx="5456351" cy="4220157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2" descr="C:\Documents and Settings\1\Рабочий стол\05S0693i.bmp"/>
          <p:cNvPicPr>
            <a:picLocks noChangeAspect="1" noChangeArrowheads="1"/>
          </p:cNvPicPr>
          <p:nvPr/>
        </p:nvPicPr>
        <p:blipFill>
          <a:blip r:embed="rId4"/>
          <a:srcRect l="5745" r="5745"/>
          <a:stretch>
            <a:fillRect/>
          </a:stretch>
        </p:blipFill>
        <p:spPr bwMode="auto">
          <a:xfrm>
            <a:off x="3428992" y="1428736"/>
            <a:ext cx="5384800" cy="4541837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13" name="Рисунок 12" descr="C:\Documents and Settings\1\Рабочий стол\03S0434i.bmp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759129">
            <a:off x="3312290" y="1152184"/>
            <a:ext cx="5357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1\Рабочий стол\minit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2797">
            <a:off x="3101578" y="970265"/>
            <a:ext cx="5325062" cy="515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2388">
            <a:off x="3959610" y="1454222"/>
            <a:ext cx="3629168" cy="3808471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i="1" smtClean="0">
                <a:solidFill>
                  <a:schemeClr val="accent2">
                    <a:lumMod val="75000"/>
                  </a:schemeClr>
                </a:solidFill>
              </a:rPr>
              <a:t>КОРОЛЕВ Сергей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Павлович -российский ученый и конструктор.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Под руководством Королева создан космический корабль «Восток », на котором впервые в истории совершён полет человека в космос. 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1\Рабочий стол\королёвpk_047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631817" cy="292895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2" descr="C:\Documents and Settings\1\Рабочий стол\стартk_600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39290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215106" cy="104069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Космическая викторина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 rot="20650127">
            <a:off x="4107880" y="189331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143768" y="521495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20825600">
            <a:off x="1590737" y="494833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1635038">
            <a:off x="2714612" y="2142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1517977">
            <a:off x="1223071" y="250896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143504" y="378619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 rot="1386183">
            <a:off x="7429376" y="1285715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46 0.03449 C -0.20642 -0.01621 -0.16146 -0.04815 -0.11146 -0.04815 C -0.06146 -0.04815 -0.01649 -0.01621 0.01354 0.03449 C -0.01649 0.08518 -0.06146 0.11713 -0.11146 0.11713 C -0.16146 0.11713 -0.20642 0.08518 -0.23646 0.03449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3819 C 0.06736 -0.13819 0.12344 -0.06342 0.12344 0.02848 C 0.12344 0.12037 0.06736 0.19514 -0.00156 0.19514 C -0.07049 0.19514 -0.12656 0.12037 -0.12656 0.02848 C -0.12656 -0.06342 -0.07049 -0.13819 -0.00156 -0.13819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-0.00601 C -0.07188 -0.05671 -0.02691 -0.08865 0.02309 -0.08865 C 0.07309 -0.08865 0.11805 -0.05671 0.14809 -0.00601 C 0.11805 0.04468 0.07309 0.07662 0.02309 0.07662 C -0.02691 0.07662 -0.07188 0.04468 -0.10191 -0.00601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Рабочий стол\pg_004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34144">
            <a:off x="4521989" y="1878791"/>
            <a:ext cx="3996000" cy="3996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3643338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Юрий Алексеевич Гагарин- 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первый человек побывавший в космосе.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150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12 апреля –   ДЕНЬ  КОСМОНАВТИКИ</vt:lpstr>
      <vt:lpstr>Слайд 2</vt:lpstr>
      <vt:lpstr>Слайд 3</vt:lpstr>
      <vt:lpstr>Слайд 4</vt:lpstr>
      <vt:lpstr>Слайд 5</vt:lpstr>
      <vt:lpstr>Слайд 6</vt:lpstr>
      <vt:lpstr>КОРОЛЕВ Сергей Павлович -российский ученый и конструктор. Под руководством Королева создан космический корабль «Восток », на котором впервые в истории совершён полет человека в космос. </vt:lpstr>
      <vt:lpstr>Космическая викторина </vt:lpstr>
      <vt:lpstr>Слайд 9</vt:lpstr>
      <vt:lpstr>             В центре подготовки космонавтов.</vt:lpstr>
      <vt:lpstr>Космическая викторина </vt:lpstr>
      <vt:lpstr>Слайд 12</vt:lpstr>
      <vt:lpstr>Слайд 13</vt:lpstr>
      <vt:lpstr>Слайд 14</vt:lpstr>
      <vt:lpstr>Космическая викторина </vt:lpstr>
    </vt:vector>
  </TitlesOfParts>
  <Company>ст. Староминская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2009-04-07T11:02:53Z</dcterms:created>
  <dcterms:modified xsi:type="dcterms:W3CDTF">2009-04-16T17:23:28Z</dcterms:modified>
</cp:coreProperties>
</file>