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1A842-5A7C-4547-B21A-BE4ED8A695A5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68ACF-CB6D-4612-A1CD-215A05B72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8ACF-CB6D-4612-A1CD-215A05B72F2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30B6F-8D21-4215-82DE-DE83BB6C2EF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81CE-92EF-4230-8057-E96598D0C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Хвойные деревья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072074"/>
            <a:ext cx="3714776" cy="150019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Кравцун М.Г.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МБОУ Егорлыкская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сош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№1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43050"/>
            <a:ext cx="4572032" cy="400052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Старые - Сосна долговечная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(4700 лет)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5715016"/>
            <a:ext cx="6829444" cy="411147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24578" name="Picture 2" descr="File:Pinus sylvestris 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-35735"/>
            <a:ext cx="4500562" cy="67508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4643438" cy="444024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– Секвойя гигантская</a:t>
            </a:r>
            <a:b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 объемом 1486,9 м³).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8" y="5143512"/>
            <a:ext cx="2257412" cy="9826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nolook.ru/uploads/posts/2013-04/136483152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653" y="285728"/>
            <a:ext cx="4319625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endParaRPr lang="ru-RU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929058" y="6126163"/>
            <a:ext cx="4757742" cy="37467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6627" name="Picture 3" descr="C:\Users\Вася\AppData\Local\Microsoft\Windows\Temporary Internet Files\Content.IE5\CMMZT900\MC900397903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690388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4294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хвойных деревьев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ель, сосна, пихта, кедр, лиственница)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 кем зимой дружит ель?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 дружит зимой с клестом, дятлом и белкой)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Почему ели имеют форму треугольника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(снег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соскальзывает с них, и не ломает ветви).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Какое хвойное дерево сбрасывает на зиму иголочки?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(лиственница)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42852"/>
            <a:ext cx="9001188" cy="65722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У сосны или у ели длиннее иголки? 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 сосны)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Какой климат любят хвойные растения?  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(холодный климат)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Какие птицы питаются шишками хвойных деревьев?  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(клест, кедровка)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У какого хвойного дерева шишки – ягоды?  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(можжевельник)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chemeClr val="bg1"/>
                </a:solidFill>
              </a:rPr>
              <a:t>Молодцы!</a:t>
            </a:r>
            <a:endParaRPr lang="ru-RU" sz="4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143116"/>
            <a:ext cx="5043494" cy="2339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загадки.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3" descr="C:\Users\Вася\AppData\Local\Microsoft\Windows\Temporary Internet Files\Content.IE5\CMMZT900\MC9003979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143272" cy="3255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4929190" cy="52689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это за девица: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швея, не мастерица,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Ничего сама не шьет,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иголках круглый год. 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</a:t>
            </a:r>
          </a:p>
          <a:p>
            <a:endParaRPr lang="ru-RU" dirty="0"/>
          </a:p>
        </p:txBody>
      </p:sp>
      <p:pic>
        <p:nvPicPr>
          <p:cNvPr id="14338" name="Picture 2" descr="http://upload.wikimedia.org/wikipedia/commons/b/b9/Picea_abi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57232"/>
            <a:ext cx="4018388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357686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 немало сотен лет.</a:t>
            </a:r>
            <a:b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тулуп зеленый он одет.</a:t>
            </a:r>
            <a:b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Хотя в глухой тайге растет,</a:t>
            </a:r>
            <a:b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 всегда большой почет.</a:t>
            </a:r>
            <a:b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и для взрослых, для ребят</a:t>
            </a:r>
            <a:b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очень шишками богат.</a:t>
            </a:r>
            <a:b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шишках, что ни говори,</a:t>
            </a:r>
            <a:b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Орешки вкусные внутри. </a:t>
            </a:r>
            <a:r>
              <a:rPr lang="ru-RU" dirty="0" smtClean="0"/>
              <a:t> 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Кедр</a:t>
            </a:r>
          </a:p>
          <a:p>
            <a:endParaRPr lang="ru-RU" dirty="0"/>
          </a:p>
        </p:txBody>
      </p:sp>
      <p:pic>
        <p:nvPicPr>
          <p:cNvPr id="13314" name="Picture 2" descr="http://www.kedrs.ru/UserFiles/Image/kedr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36"/>
            <a:ext cx="457096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457203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у родственницы елки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Неколючие иголки,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Но, в отличие от елки,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Опадают те иголки. 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Лиственница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www.okna-bel.ru/images/upload/listven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4"/>
            <a:ext cx="4229104" cy="56388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478634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 бабке сто лет,</a:t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Горба у неё нет,</a:t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Высоконько торчит,</a:t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Далеконько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глядит,</a:t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Придёт смерть за старушкой —</a:t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Станет бабка избушкой.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Сосна</a:t>
            </a:r>
          </a:p>
          <a:p>
            <a:endParaRPr lang="ru-RU" dirty="0"/>
          </a:p>
        </p:txBody>
      </p:sp>
      <p:pic>
        <p:nvPicPr>
          <p:cNvPr id="11266" name="Picture 2" descr="http://www.irkutsknature.ru/wp-content/uploads/2011/02/PIC_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57232"/>
            <a:ext cx="4019569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72164"/>
          </a:xfrm>
        </p:spPr>
        <p:txBody>
          <a:bodyPr>
            <a:normAutofit fontScale="47500" lnSpcReduction="20000"/>
          </a:bodyPr>
          <a:lstStyle/>
          <a:p>
            <a:r>
              <a:rPr lang="ru-RU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Хвойные деревья</a:t>
            </a:r>
            <a:r>
              <a:rPr lang="ru-RU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одна из наиболее древних групп растений, которые насчитывают порядком 300 </a:t>
            </a:r>
            <a:r>
              <a:rPr lang="ru-RU" sz="4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лет. </a:t>
            </a:r>
            <a:endParaRPr lang="ru-RU" sz="4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</a:t>
            </a:r>
            <a:r>
              <a:rPr lang="ru-RU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хвойных деревьев:  кипарис, тис, кедр, пихта, можжевельник, сосна, ель и др.   Хвойные деревья в обилии, в том или ином виде, произрастают по всему земному шару, во всех частях света. Довольно часто хвойные деревья доминируют над другими растениями.</a:t>
            </a:r>
          </a:p>
          <a:p>
            <a:pPr>
              <a:buNone/>
            </a:pPr>
            <a:r>
              <a:rPr lang="ru-RU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взрослого хвойного дерева могут достигать 100 метров в высоту (самым высоким хвойным деревом считается Секвойя вечнозеленая – 115,2 метра). Кроме того, представители хвойных деревьев являются не только самыми высокими, а также наиболее толстыми - Таксодиум мексиканский (11,42 метра в диаметре), старыми - Сосна долговечная (4700 лет) и большими – Секвойя </a:t>
            </a:r>
            <a:r>
              <a:rPr lang="ru-RU" sz="4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дендрон</a:t>
            </a:r>
            <a:r>
              <a:rPr lang="ru-RU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гигантский (с объемом 1486,9 м³) представителями флоры.</a:t>
            </a:r>
          </a:p>
          <a:p>
            <a:pPr>
              <a:buNone/>
            </a:pPr>
            <a:r>
              <a:rPr lang="ru-RU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наиболее распространенными считаются ель, сосна, пихта, кедр, можжевельник.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Рекордсмены</a:t>
            </a:r>
            <a:endParaRPr lang="ru-RU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5072074"/>
            <a:ext cx="3043230" cy="105408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funpress.ru/uploads/posts/2013-05/1367933777_unikalnye-derevy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0234"/>
            <a:ext cx="9144000" cy="49777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0011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Толстые -Таксодиум мексиканский (11,42 м. в диаметре)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161</Words>
  <Application>Microsoft Office PowerPoint</Application>
  <PresentationFormat>Экран (4:3)</PresentationFormat>
  <Paragraphs>52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Хвойные деревья</vt:lpstr>
      <vt:lpstr>Слайд 2</vt:lpstr>
      <vt:lpstr>Слайд 3</vt:lpstr>
      <vt:lpstr>Слайд 4</vt:lpstr>
      <vt:lpstr>Слайд 5</vt:lpstr>
      <vt:lpstr>Слайд 6</vt:lpstr>
      <vt:lpstr>Слайд 7</vt:lpstr>
      <vt:lpstr>Рекордсмены</vt:lpstr>
      <vt:lpstr>Слайд 9</vt:lpstr>
      <vt:lpstr>Старые - Сосна долговечная  (4700 лет)  </vt:lpstr>
      <vt:lpstr> Большие – Секвойя гигантская  (с объемом 1486,9 м³). </vt:lpstr>
      <vt:lpstr>Викторина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Хвойные деревья</dc:title>
  <dc:creator>Вася</dc:creator>
  <cp:lastModifiedBy>Вася</cp:lastModifiedBy>
  <cp:revision>8</cp:revision>
  <dcterms:created xsi:type="dcterms:W3CDTF">2014-02-01T12:46:12Z</dcterms:created>
  <dcterms:modified xsi:type="dcterms:W3CDTF">2014-02-07T14:42:05Z</dcterms:modified>
</cp:coreProperties>
</file>