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65" r:id="rId4"/>
    <p:sldId id="266" r:id="rId5"/>
    <p:sldId id="257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045978-69D0-4ECC-B156-DFEA18A8C6E3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09E440-80D2-4E47-98CD-2F8D0C302C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3857652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7200" i="1" dirty="0" smtClean="0"/>
              <a:t>Реки Домодедовского района</a:t>
            </a:r>
            <a:endParaRPr lang="ru-RU" sz="7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857760"/>
            <a:ext cx="7854696" cy="8377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Ученик </a:t>
            </a:r>
            <a:r>
              <a:rPr lang="ru-RU" sz="4300" dirty="0" smtClean="0"/>
              <a:t>2 </a:t>
            </a:r>
            <a:r>
              <a:rPr lang="ru-RU" dirty="0" smtClean="0"/>
              <a:t>«Г»</a:t>
            </a:r>
          </a:p>
          <a:p>
            <a:r>
              <a:rPr lang="ru-RU" dirty="0" smtClean="0"/>
              <a:t>Чернышев Олег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РОЖАЙКА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5084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Рожайка</a:t>
            </a:r>
            <a:r>
              <a:rPr lang="ru-RU" dirty="0" smtClean="0"/>
              <a:t> (</a:t>
            </a:r>
            <a:r>
              <a:rPr lang="ru-RU" dirty="0" err="1" smtClean="0"/>
              <a:t>Ражия</a:t>
            </a:r>
            <a:r>
              <a:rPr lang="ru-RU" dirty="0" smtClean="0"/>
              <a:t>)– это правый приток Пахры, течёт она по Подольскому, Домодедовскому районам Московской области. Одним из таких выражений – «видный», «красивый», являлось древнерусское «ражий», «</a:t>
            </a:r>
            <a:r>
              <a:rPr lang="ru-RU" dirty="0" err="1" smtClean="0"/>
              <a:t>ражия</a:t>
            </a:r>
            <a:r>
              <a:rPr lang="ru-RU" dirty="0" smtClean="0"/>
              <a:t>». Вполне возможно, наших предков поразила красота реки. И они, познавшие местную округу, могли назвать реку красивым именем «</a:t>
            </a:r>
            <a:r>
              <a:rPr lang="ru-RU" dirty="0" err="1" smtClean="0"/>
              <a:t>Ражия</a:t>
            </a:r>
            <a:r>
              <a:rPr lang="ru-RU" dirty="0" smtClean="0"/>
              <a:t>» – «Красивая»Длинна реки 50 км. Глубина не большая до одного метра, и в эту речку впадает множество родниковых ручьёв, из-за этого вода всегда холодная. </a:t>
            </a:r>
            <a:endParaRPr lang="ru-RU" dirty="0"/>
          </a:p>
        </p:txBody>
      </p:sp>
      <p:pic>
        <p:nvPicPr>
          <p:cNvPr id="15364" name="Picture 4" descr="Домодедово. Городские зарисовки. Фото. - Клуб незабываемых путешеств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643446"/>
            <a:ext cx="6858008" cy="19288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РОГОЖКА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22082"/>
          </a:xfrm>
        </p:spPr>
        <p:txBody>
          <a:bodyPr/>
          <a:lstStyle/>
          <a:p>
            <a:r>
              <a:rPr lang="ru-RU" dirty="0" smtClean="0"/>
              <a:t>Рогожка - левый приток реки </a:t>
            </a:r>
            <a:r>
              <a:rPr lang="ru-RU" dirty="0" err="1" smtClean="0"/>
              <a:t>Рожайки</a:t>
            </a:r>
            <a:r>
              <a:rPr lang="ru-RU" dirty="0" smtClean="0"/>
              <a:t>. Рогожка – небольшая, всего 12 километров</a:t>
            </a:r>
          </a:p>
          <a:p>
            <a:endParaRPr lang="ru-RU" dirty="0"/>
          </a:p>
        </p:txBody>
      </p:sp>
      <p:pic>
        <p:nvPicPr>
          <p:cNvPr id="23554" name="Picture 2" descr="http://www.rybak-rybaka.ru/articles/images/mesta%20rybatskie%202/tochka_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3643314"/>
            <a:ext cx="6952785" cy="22860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ЖДАНКА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4958"/>
          </a:xfrm>
        </p:spPr>
        <p:txBody>
          <a:bodyPr/>
          <a:lstStyle/>
          <a:p>
            <a:r>
              <a:rPr lang="ru-RU" b="1" dirty="0" err="1" smtClean="0"/>
              <a:t>Жданка</a:t>
            </a:r>
            <a:r>
              <a:rPr lang="ru-RU" dirty="0" smtClean="0"/>
              <a:t> —правый приток Пахры. </a:t>
            </a:r>
            <a:r>
              <a:rPr lang="ru-RU" dirty="0" err="1" smtClean="0"/>
              <a:t>Жданка</a:t>
            </a:r>
            <a:r>
              <a:rPr lang="ru-RU" dirty="0" smtClean="0"/>
              <a:t> — самый короткий из правых притоков Пахры.  Длина 12 км.</a:t>
            </a:r>
            <a:endParaRPr lang="ru-RU" dirty="0"/>
          </a:p>
        </p:txBody>
      </p:sp>
      <p:pic>
        <p:nvPicPr>
          <p:cNvPr id="2050" name="Picture 2" descr="Участки ижс, Каширское ш. , 25 км. , Сельвачево - Мос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86124"/>
            <a:ext cx="5715000" cy="33575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ВОСТЕЦ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400552" cy="4065288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Востец</a:t>
            </a:r>
            <a:r>
              <a:rPr lang="ru-RU" dirty="0" smtClean="0"/>
              <a:t> — река в Домодедовском районе Московской области. Впадает </a:t>
            </a:r>
            <a:r>
              <a:rPr lang="ru-RU" dirty="0" err="1" smtClean="0"/>
              <a:t>Востец</a:t>
            </a:r>
            <a:r>
              <a:rPr lang="ru-RU" dirty="0" smtClean="0"/>
              <a:t> в речку </a:t>
            </a:r>
            <a:r>
              <a:rPr lang="ru-RU" dirty="0" err="1" smtClean="0"/>
              <a:t>Северку</a:t>
            </a:r>
            <a:r>
              <a:rPr lang="ru-RU" dirty="0" smtClean="0"/>
              <a:t>. На </a:t>
            </a:r>
            <a:r>
              <a:rPr lang="ru-RU" dirty="0" err="1" smtClean="0"/>
              <a:t>Востеце</a:t>
            </a:r>
            <a:r>
              <a:rPr lang="ru-RU" dirty="0" smtClean="0"/>
              <a:t> расположены деревня Тишково, село </a:t>
            </a:r>
            <a:r>
              <a:rPr lang="ru-RU" dirty="0" err="1" smtClean="0"/>
              <a:t>Ляхово</a:t>
            </a:r>
            <a:r>
              <a:rPr lang="ru-RU" dirty="0" smtClean="0"/>
              <a:t>. Длина реки составляет 13 км.</a:t>
            </a:r>
            <a:endParaRPr lang="ru-RU" dirty="0"/>
          </a:p>
        </p:txBody>
      </p:sp>
      <p:pic>
        <p:nvPicPr>
          <p:cNvPr id="24578" name="Picture 2" descr="http://diala.ru/data/attachment/forum/201410/21/121908k8wmm5y8rmwrm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0108"/>
            <a:ext cx="3810000" cy="5695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 Домодедовской земле проходят два водораздела. Один из них делит на два бассейна стока главных рек района: реки Пахра и реки </a:t>
            </a:r>
            <a:r>
              <a:rPr lang="ru-RU" dirty="0" err="1" smtClean="0"/>
              <a:t>Северка</a:t>
            </a:r>
            <a:r>
              <a:rPr lang="ru-RU" dirty="0" smtClean="0"/>
              <a:t>. Второй водораздел, лежащий на юге района, служит для раздела стока реки </a:t>
            </a:r>
            <a:r>
              <a:rPr lang="ru-RU" dirty="0" err="1" smtClean="0"/>
              <a:t>Северка</a:t>
            </a:r>
            <a:r>
              <a:rPr lang="ru-RU" dirty="0" smtClean="0"/>
              <a:t> и реки </a:t>
            </a:r>
            <a:r>
              <a:rPr lang="ru-RU" dirty="0" err="1" smtClean="0"/>
              <a:t>Каширка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Бассейн реки Пахры с притоками: </a:t>
            </a:r>
            <a:r>
              <a:rPr lang="ru-RU" dirty="0" err="1" smtClean="0"/>
              <a:t>Рожайка</a:t>
            </a:r>
            <a:r>
              <a:rPr lang="ru-RU" dirty="0" smtClean="0"/>
              <a:t>, Рогожка, Злодейка, </a:t>
            </a:r>
            <a:r>
              <a:rPr lang="ru-RU" dirty="0" err="1" smtClean="0"/>
              <a:t>Жданка</a:t>
            </a:r>
            <a:r>
              <a:rPr lang="ru-RU" dirty="0" smtClean="0"/>
              <a:t> занимает значительную площадь, преимущественно </a:t>
            </a:r>
            <a:r>
              <a:rPr lang="ru-RU" dirty="0" err="1" smtClean="0"/>
              <a:t>северозападную</a:t>
            </a:r>
            <a:r>
              <a:rPr lang="ru-RU" dirty="0" smtClean="0"/>
              <a:t> часть района. А бассейн реки </a:t>
            </a:r>
            <a:r>
              <a:rPr lang="ru-RU" dirty="0" err="1" smtClean="0"/>
              <a:t>Северки</a:t>
            </a:r>
            <a:r>
              <a:rPr lang="ru-RU" dirty="0" smtClean="0"/>
              <a:t> с притоками: </a:t>
            </a:r>
            <a:r>
              <a:rPr lang="ru-RU" dirty="0" err="1" smtClean="0"/>
              <a:t>Гнилуша</a:t>
            </a:r>
            <a:r>
              <a:rPr lang="ru-RU" dirty="0" smtClean="0"/>
              <a:t> (Малая </a:t>
            </a:r>
            <a:r>
              <a:rPr lang="ru-RU" dirty="0" err="1" smtClean="0"/>
              <a:t>Северка</a:t>
            </a:r>
            <a:r>
              <a:rPr lang="ru-RU" dirty="0" smtClean="0"/>
              <a:t>), Речица, </a:t>
            </a:r>
            <a:r>
              <a:rPr lang="ru-RU" dirty="0" err="1" smtClean="0"/>
              <a:t>Востец</a:t>
            </a:r>
            <a:r>
              <a:rPr lang="ru-RU" dirty="0" smtClean="0"/>
              <a:t> занимает юго-восточную часть района. Пахра и </a:t>
            </a:r>
            <a:r>
              <a:rPr lang="ru-RU" dirty="0" err="1" smtClean="0"/>
              <a:t>Северка</a:t>
            </a:r>
            <a:r>
              <a:rPr lang="ru-RU" dirty="0" smtClean="0"/>
              <a:t> являются притоками реки Москвы. На юге Домодедовского района у деревни Глотаево находится исток реки </a:t>
            </a:r>
            <a:r>
              <a:rPr lang="ru-RU" dirty="0" err="1" smtClean="0"/>
              <a:t>Каширки</a:t>
            </a:r>
            <a:r>
              <a:rPr lang="ru-RU" dirty="0" smtClean="0"/>
              <a:t>, которая является притоком реки Ока. Бассейн стока реки </a:t>
            </a:r>
            <a:r>
              <a:rPr lang="ru-RU" dirty="0" err="1" smtClean="0"/>
              <a:t>Каширки</a:t>
            </a:r>
            <a:r>
              <a:rPr lang="ru-RU" dirty="0" smtClean="0"/>
              <a:t> на Домодедовской земле невелик.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Значительная </a:t>
            </a:r>
            <a:r>
              <a:rPr lang="ru-RU" dirty="0" smtClean="0"/>
              <a:t>часть сел и деревень Домодедовского района расположены в Долинах рек: </a:t>
            </a:r>
            <a:r>
              <a:rPr lang="ru-RU" dirty="0" err="1" smtClean="0"/>
              <a:t>Рожайки</a:t>
            </a:r>
            <a:r>
              <a:rPr lang="ru-RU" dirty="0" smtClean="0"/>
              <a:t>, Рогожки, Злодейки.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ПАХРА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92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древности носила название </a:t>
            </a:r>
            <a:r>
              <a:rPr lang="ru-RU" dirty="0" err="1" smtClean="0"/>
              <a:t>Пехра</a:t>
            </a:r>
            <a:r>
              <a:rPr lang="ru-RU" dirty="0" smtClean="0"/>
              <a:t>. Крупнейшая река Московской области, правый приток Москвы-реки. Длина 135 км.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31" name="Picture 7" descr="10 соток под ИЖС в д. Котляково (Домодедовский район) в разделе Недвижимость Земельные участки Участки под ИЖС и ЛП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86124"/>
            <a:ext cx="6667500" cy="335755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СЕВЕРКА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7953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Северка</a:t>
            </a:r>
            <a:r>
              <a:rPr lang="ru-RU" dirty="0" smtClean="0"/>
              <a:t> - правый приток реки Москвы. Длина 98 км. Река </a:t>
            </a:r>
            <a:r>
              <a:rPr lang="ru-RU" dirty="0" err="1" smtClean="0"/>
              <a:t>Северка</a:t>
            </a:r>
            <a:r>
              <a:rPr lang="ru-RU" dirty="0" smtClean="0"/>
              <a:t> имеет довольно быстрое течение. Сама река не очень широкая, ее ширина где-то 3-4 метра. Отличается своей извилистостью. Вода в реке мутная сероватого цвета. Существует легенда по этому поводу. Якобы князь Московский Дмитрий Иванович, собираясь в поход против вражеских войск Мамая, в знак преданности своей Родине у реки </a:t>
            </a:r>
            <a:r>
              <a:rPr lang="ru-RU" dirty="0" err="1" smtClean="0"/>
              <a:t>Северки</a:t>
            </a:r>
            <a:r>
              <a:rPr lang="ru-RU" dirty="0" smtClean="0"/>
              <a:t> съел горсть освященной земли и выплюнул черную слюну с крутого берега в реку. Вот и говорят, что с тех пор она и есть </a:t>
            </a:r>
            <a:r>
              <a:rPr lang="ru-RU" dirty="0" err="1" smtClean="0"/>
              <a:t>мутносерая</a:t>
            </a:r>
            <a:r>
              <a:rPr lang="ru-RU" dirty="0" smtClean="0"/>
              <a:t>. В реке водится большое количество рыбы, что дает возможность рыбачить. 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РЕЧИЦА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22082"/>
          </a:xfrm>
        </p:spPr>
        <p:txBody>
          <a:bodyPr/>
          <a:lstStyle/>
          <a:p>
            <a:r>
              <a:rPr lang="ru-RU" dirty="0" smtClean="0"/>
              <a:t>Река Речица – правый приток реки </a:t>
            </a:r>
            <a:r>
              <a:rPr lang="ru-RU" dirty="0" err="1" smtClean="0"/>
              <a:t>Северки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Длина реки составляет 25 км.</a:t>
            </a:r>
          </a:p>
          <a:p>
            <a:endParaRPr lang="ru-RU" dirty="0"/>
          </a:p>
        </p:txBody>
      </p:sp>
      <p:pic>
        <p:nvPicPr>
          <p:cNvPr id="9218" name="Picture 2" descr="Ост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7620000" cy="36432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БИТЦА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93520"/>
          </a:xfrm>
        </p:spPr>
        <p:txBody>
          <a:bodyPr/>
          <a:lstStyle/>
          <a:p>
            <a:r>
              <a:rPr lang="ru-RU" dirty="0" err="1" smtClean="0"/>
              <a:t>Битца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левый </a:t>
            </a:r>
            <a:r>
              <a:rPr lang="ru-RU" dirty="0"/>
              <a:t>приток р.Пахры, находится на юго-западе Москвы. Длина 24 </a:t>
            </a:r>
            <a:r>
              <a:rPr lang="ru-RU" dirty="0" smtClean="0"/>
              <a:t>км. Средняя </a:t>
            </a:r>
            <a:r>
              <a:rPr lang="ru-RU" dirty="0"/>
              <a:t>глубина около 0,5 м. </a:t>
            </a:r>
          </a:p>
        </p:txBody>
      </p:sp>
      <p:pic>
        <p:nvPicPr>
          <p:cNvPr id="8194" name="Picture 2" descr="Пешеходный мост через реку Битцу - Мос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5715000" cy="33575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ЗЛОДЕЙКА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077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Злодейка</a:t>
            </a:r>
            <a:r>
              <a:rPr lang="ru-RU" dirty="0"/>
              <a:t> — малая </a:t>
            </a:r>
            <a:r>
              <a:rPr lang="ru-RU" dirty="0" smtClean="0"/>
              <a:t>река, правый </a:t>
            </a:r>
            <a:r>
              <a:rPr lang="ru-RU" dirty="0"/>
              <a:t>приток реки </a:t>
            </a:r>
            <a:r>
              <a:rPr lang="ru-RU" dirty="0" err="1" smtClean="0"/>
              <a:t>Рожайка</a:t>
            </a:r>
            <a:r>
              <a:rPr lang="ru-RU" dirty="0" smtClean="0"/>
              <a:t>, </a:t>
            </a:r>
            <a:r>
              <a:rPr lang="ru-RU" dirty="0"/>
              <a:t>впадающей </a:t>
            </a:r>
            <a:r>
              <a:rPr lang="ru-RU" dirty="0" smtClean="0"/>
              <a:t>в Пахру. </a:t>
            </a:r>
          </a:p>
          <a:p>
            <a:pPr>
              <a:buNone/>
            </a:pPr>
            <a:r>
              <a:rPr lang="ru-RU" dirty="0" smtClean="0"/>
              <a:t>    Длина </a:t>
            </a:r>
            <a:r>
              <a:rPr lang="ru-RU" dirty="0"/>
              <a:t>15 </a:t>
            </a:r>
            <a:r>
              <a:rPr lang="ru-RU" dirty="0" smtClean="0"/>
              <a:t>км.</a:t>
            </a:r>
          </a:p>
          <a:p>
            <a:endParaRPr lang="ru-RU" dirty="0"/>
          </a:p>
        </p:txBody>
      </p:sp>
      <p:pic>
        <p:nvPicPr>
          <p:cNvPr id="18436" name="Picture 4" descr="Река Злодей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876"/>
            <a:ext cx="6143668" cy="2838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КОНОПЕЛЬКА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422082"/>
          </a:xfrm>
        </p:spPr>
        <p:txBody>
          <a:bodyPr/>
          <a:lstStyle/>
          <a:p>
            <a:r>
              <a:rPr lang="ru-RU" b="1" dirty="0" err="1"/>
              <a:t>Конопелька</a:t>
            </a:r>
            <a:r>
              <a:rPr lang="ru-RU" dirty="0"/>
              <a:t> — река в </a:t>
            </a:r>
            <a:r>
              <a:rPr lang="ru-RU" dirty="0" smtClean="0"/>
              <a:t>Московской области правый </a:t>
            </a:r>
            <a:r>
              <a:rPr lang="ru-RU" dirty="0"/>
              <a:t>приток реки </a:t>
            </a:r>
            <a:r>
              <a:rPr lang="ru-RU" dirty="0" smtClean="0"/>
              <a:t>Пахры.</a:t>
            </a:r>
          </a:p>
          <a:p>
            <a:pPr>
              <a:buNone/>
            </a:pPr>
            <a:r>
              <a:rPr lang="ru-RU" dirty="0" smtClean="0"/>
              <a:t>    Длина </a:t>
            </a:r>
            <a:r>
              <a:rPr lang="ru-RU" dirty="0"/>
              <a:t>13 км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 descr="http://www.dmd-sever.ru/smf/index.php?action=dlattach;topic=1223.0;attach=2101;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429000"/>
            <a:ext cx="6038824" cy="31896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ГНИЛУША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07834"/>
          </a:xfrm>
        </p:spPr>
        <p:txBody>
          <a:bodyPr>
            <a:normAutofit/>
          </a:bodyPr>
          <a:lstStyle/>
          <a:p>
            <a:r>
              <a:rPr lang="ru-RU" sz="3000" b="1" dirty="0" err="1"/>
              <a:t>Гнилуша</a:t>
            </a:r>
            <a:r>
              <a:rPr lang="ru-RU" sz="3000" dirty="0"/>
              <a:t> — река в </a:t>
            </a:r>
            <a:r>
              <a:rPr lang="ru-RU" sz="3000" dirty="0" smtClean="0"/>
              <a:t>Московской </a:t>
            </a:r>
            <a:r>
              <a:rPr lang="ru-RU" sz="3000" dirty="0" err="1" smtClean="0"/>
              <a:t>обасти</a:t>
            </a:r>
            <a:r>
              <a:rPr lang="ru-RU" sz="3000" dirty="0" smtClean="0"/>
              <a:t>, </a:t>
            </a:r>
            <a:r>
              <a:rPr lang="ru-RU" sz="3000" dirty="0"/>
              <a:t>левый приток реки </a:t>
            </a:r>
            <a:r>
              <a:rPr lang="ru-RU" sz="3000" dirty="0" err="1" smtClean="0"/>
              <a:t>Северки</a:t>
            </a:r>
            <a:r>
              <a:rPr lang="ru-RU" sz="3000" dirty="0" smtClean="0"/>
              <a:t>.</a:t>
            </a:r>
          </a:p>
          <a:p>
            <a:pPr>
              <a:buNone/>
            </a:pPr>
            <a:r>
              <a:rPr lang="ru-RU" sz="3000" dirty="0" smtClean="0"/>
              <a:t>   Длина </a:t>
            </a:r>
            <a:r>
              <a:rPr lang="ru-RU" sz="3000" dirty="0"/>
              <a:t>реки составляет 38 </a:t>
            </a:r>
            <a:r>
              <a:rPr lang="ru-RU" sz="3000" dirty="0" smtClean="0"/>
              <a:t>км.</a:t>
            </a:r>
            <a:endParaRPr lang="ru-RU" dirty="0"/>
          </a:p>
        </p:txBody>
      </p:sp>
      <p:pic>
        <p:nvPicPr>
          <p:cNvPr id="5122" name="Picture 2" descr="Левый приток реки Большой Гнилуши - Участок Серебряноборског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876"/>
            <a:ext cx="5715000" cy="30003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290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Реки Домодедовского района</vt:lpstr>
      <vt:lpstr>Слайд 2</vt:lpstr>
      <vt:lpstr>ПАХРА</vt:lpstr>
      <vt:lpstr>СЕВЕРКА</vt:lpstr>
      <vt:lpstr>РЕЧИЦА</vt:lpstr>
      <vt:lpstr>БИТЦА</vt:lpstr>
      <vt:lpstr>ЗЛОДЕЙКА</vt:lpstr>
      <vt:lpstr>КОНОПЕЛЬКА</vt:lpstr>
      <vt:lpstr>ГНИЛУША</vt:lpstr>
      <vt:lpstr>РОЖАЙКА</vt:lpstr>
      <vt:lpstr>РОГОЖКА</vt:lpstr>
      <vt:lpstr>ЖДАНКА</vt:lpstr>
      <vt:lpstr>       ВОСТЕЦ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Реки домодедовского района</dc:title>
  <dc:creator>ALMO</dc:creator>
  <cp:lastModifiedBy>ALMO</cp:lastModifiedBy>
  <cp:revision>28</cp:revision>
  <dcterms:created xsi:type="dcterms:W3CDTF">2015-01-27T18:22:21Z</dcterms:created>
  <dcterms:modified xsi:type="dcterms:W3CDTF">2015-01-29T18:50:53Z</dcterms:modified>
</cp:coreProperties>
</file>