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59" r:id="rId2"/>
    <p:sldId id="256" r:id="rId3"/>
    <p:sldId id="268" r:id="rId4"/>
    <p:sldId id="258" r:id="rId5"/>
    <p:sldId id="260" r:id="rId6"/>
    <p:sldId id="265" r:id="rId7"/>
    <p:sldId id="272" r:id="rId8"/>
    <p:sldId id="273" r:id="rId9"/>
    <p:sldId id="274" r:id="rId10"/>
    <p:sldId id="263" r:id="rId11"/>
    <p:sldId id="278" r:id="rId12"/>
    <p:sldId id="277" r:id="rId13"/>
    <p:sldId id="276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1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AD2B96-C66E-44FF-B26B-AA309483139D}" type="datetimeFigureOut">
              <a:rPr lang="ru-RU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957B72-B28C-4EF0-83B2-B884C91E5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976AD0-6F75-4833-BCDF-5C1E820A69EA}" type="datetimeFigureOut">
              <a:rPr lang="ru-RU" smtClean="0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997337B-2FCC-4CE7-AEB2-E6C64BBA53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464023-E251-4726-AFAE-DA315B075DA1}" type="datetimeFigureOut">
              <a:rPr lang="ru-RU" smtClean="0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EEBE4-6EFE-4F56-B9D9-69B8524414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95D50-543C-4CBD-9952-60839909B098}" type="datetimeFigureOut">
              <a:rPr lang="ru-RU" smtClean="0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1B373-9509-499A-BDE7-F9D70C8FB8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181D4-5041-4316-B4A1-56987301C75B}" type="datetimeFigureOut">
              <a:rPr lang="ru-RU" smtClean="0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C079FE8E-C150-4E15-A3F7-F63644549A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E52C91-B18E-4D23-99EF-CE93F1C9B687}" type="datetimeFigureOut">
              <a:rPr lang="ru-RU" smtClean="0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E2FB9-1C1D-406F-93B9-76A5C29D4F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D019C5-43BA-4B9E-9D5E-796F21C11CE6}" type="datetimeFigureOut">
              <a:rPr lang="ru-RU" smtClean="0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150282-5E9C-41EB-A3FC-8724F16A26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3533D9-45BF-4CBD-86E3-9848E7ABEE3E}" type="datetimeFigureOut">
              <a:rPr lang="ru-RU" smtClean="0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3B7F72EE-8A61-40F6-94EA-217B98E6EE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C876A9-9A17-4D1C-9DF9-3BE46DEB6B01}" type="datetimeFigureOut">
              <a:rPr lang="ru-RU" smtClean="0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E6152-F639-4457-8B22-3D146248C8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915DA-5B3E-4EA1-80B5-665D5013E59D}" type="datetimeFigureOut">
              <a:rPr lang="ru-RU" smtClean="0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C56FB-69E7-4FD9-A2A3-58EC71033A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559FB0-46EF-4C4F-810D-EC3BF717B233}" type="datetimeFigureOut">
              <a:rPr lang="ru-RU" smtClean="0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D6BEE-B189-40A2-8175-8F30D091F6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3906B2-8B7C-4C6E-BAFE-0CF1DCE52F3A}" type="datetimeFigureOut">
              <a:rPr lang="ru-RU" smtClean="0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0D8CB-D1B5-4664-82D9-0EF4EA97A2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7C15812-251A-4237-A2C1-32D1E42ACE45}" type="datetimeFigureOut">
              <a:rPr lang="ru-RU" smtClean="0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4F6D5C9-B6AD-40F3-9BFA-CA3F3EE574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274638"/>
            <a:ext cx="7586690" cy="1143000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</a:rPr>
              <a:t>         МБОУ «Чиндалейская средняя общеобразовательная школа»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4294967295"/>
          </p:nvPr>
        </p:nvSpPr>
        <p:spPr>
          <a:xfrm>
            <a:off x="428596" y="1571612"/>
            <a:ext cx="8229600" cy="4525963"/>
          </a:xfrm>
        </p:spPr>
        <p:txBody>
          <a:bodyPr>
            <a:normAutofit fontScale="92500"/>
          </a:bodyPr>
          <a:lstStyle/>
          <a:p>
            <a:pPr eaLnBrk="1" hangingPunct="1"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6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Животные пустыни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                      </a:t>
            </a:r>
          </a:p>
          <a:p>
            <a:pPr eaLnBrk="1" hangingPunct="1">
              <a:buNone/>
            </a:pPr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класс</a:t>
            </a:r>
          </a:p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Дымбрылова Цындыма Дашиевна,</a:t>
            </a:r>
          </a:p>
          <a:p>
            <a:pPr eaLnBrk="1" hangingPunct="1">
              <a:buNone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учитель начальных классов.                      </a:t>
            </a:r>
          </a:p>
          <a:p>
            <a:pPr eaLnBrk="1" hangingPunct="1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28572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2400" b="1" i="1" u="sng" dirty="0" smtClean="0"/>
              <a:t/>
            </a:r>
            <a:br>
              <a:rPr lang="ru-RU" sz="2400" b="1" i="1" u="sng" dirty="0" smtClean="0"/>
            </a:br>
            <a:r>
              <a:rPr lang="ru-RU" sz="2400" b="1" i="1" u="sng" dirty="0" smtClean="0"/>
              <a:t/>
            </a:r>
            <a:br>
              <a:rPr lang="ru-RU" sz="2400" b="1" i="1" u="sng" dirty="0" smtClean="0"/>
            </a:br>
            <a:r>
              <a:rPr lang="ru-RU" sz="2400" b="1" i="1" u="sng" dirty="0" smtClean="0"/>
              <a:t/>
            </a:r>
            <a:br>
              <a:rPr lang="ru-RU" sz="2400" b="1" i="1" u="sng" dirty="0" smtClean="0"/>
            </a:br>
            <a:r>
              <a:rPr lang="ru-RU" sz="2400" b="1" i="1" dirty="0" smtClean="0"/>
              <a:t>						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					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u="sng" dirty="0" smtClean="0">
                <a:solidFill>
                  <a:srgbClr val="984807"/>
                </a:solidFill>
              </a:rPr>
              <a:t>Как приспособились к жизни в пустыне животные?</a:t>
            </a:r>
            <a:r>
              <a:rPr lang="ru-RU" sz="2400" b="1" i="1" dirty="0" smtClean="0">
                <a:solidFill>
                  <a:srgbClr val="984807"/>
                </a:solidFill>
              </a:rPr>
              <a:t>	</a:t>
            </a:r>
            <a:r>
              <a:rPr lang="ru-RU" sz="2400" dirty="0" smtClean="0">
                <a:solidFill>
                  <a:srgbClr val="984807"/>
                </a:solidFill>
              </a:rPr>
              <a:t/>
            </a:r>
            <a:br>
              <a:rPr lang="ru-RU" sz="2400" dirty="0" smtClean="0">
                <a:solidFill>
                  <a:srgbClr val="984807"/>
                </a:solidFill>
              </a:rPr>
            </a:br>
            <a:r>
              <a:rPr lang="ru-RU" sz="2400" dirty="0" smtClean="0">
                <a:solidFill>
                  <a:srgbClr val="984807"/>
                </a:solidFill>
              </a:rPr>
              <a:t/>
            </a:r>
            <a:br>
              <a:rPr lang="ru-RU" sz="2400" dirty="0" smtClean="0">
                <a:solidFill>
                  <a:srgbClr val="984807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b="1" dirty="0" smtClean="0">
                <a:solidFill>
                  <a:srgbClr val="604A7B"/>
                </a:solidFill>
                <a:latin typeface="Times New Roman" pitchFamily="18" charset="0"/>
                <a:cs typeface="Times New Roman" pitchFamily="18" charset="0"/>
              </a:rPr>
              <a:t>Животные  пустыни</a:t>
            </a:r>
            <a:r>
              <a:rPr lang="ru-RU" sz="3100" b="1" dirty="0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b="1" dirty="0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>  		                         </a:t>
            </a:r>
            <a:br>
              <a:rPr lang="ru-RU" sz="2400" b="1" dirty="0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E46C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H="1">
            <a:off x="4071934" y="3071810"/>
            <a:ext cx="1071570" cy="357190"/>
          </a:xfrm>
          <a:prstGeom prst="straightConnector1">
            <a:avLst/>
          </a:prstGeom>
          <a:ln w="95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4429124" y="2643182"/>
            <a:ext cx="571504" cy="428628"/>
          </a:xfrm>
          <a:prstGeom prst="straightConnector1">
            <a:avLst/>
          </a:prstGeom>
          <a:ln w="95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3464713" y="3464721"/>
            <a:ext cx="1571634" cy="71436"/>
          </a:xfrm>
          <a:prstGeom prst="straightConnector1">
            <a:avLst/>
          </a:prstGeom>
          <a:ln w="95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2750331" y="3393281"/>
            <a:ext cx="2000264" cy="785818"/>
          </a:xfrm>
          <a:prstGeom prst="straightConnector1">
            <a:avLst/>
          </a:prstGeom>
          <a:ln w="95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1714480" y="3286124"/>
            <a:ext cx="2786082" cy="1785950"/>
          </a:xfrm>
          <a:prstGeom prst="straightConnector1">
            <a:avLst/>
          </a:prstGeom>
          <a:ln w="95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43108" y="5500702"/>
            <a:ext cx="3748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впадают в спячку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736" y="4786322"/>
            <a:ext cx="4305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быстро передвигаются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0496" y="4143380"/>
            <a:ext cx="3288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защитная окраска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3438" y="3571876"/>
            <a:ext cx="3942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некрупные животные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628" y="3357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000628" y="2857496"/>
            <a:ext cx="3723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ночной образ жизни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охранить0004"/>
          <p:cNvPicPr/>
          <p:nvPr/>
        </p:nvPicPr>
        <p:blipFill>
          <a:blip r:embed="rId2" cstate="print"/>
          <a:srcRect l="4767" t="26233" r="96" b="23430"/>
          <a:stretch>
            <a:fillRect/>
          </a:stretch>
        </p:blipFill>
        <p:spPr bwMode="auto">
          <a:xfrm>
            <a:off x="428596" y="500042"/>
            <a:ext cx="821537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азис в пустыне. Фото"/>
          <p:cNvPicPr/>
          <p:nvPr/>
        </p:nvPicPr>
        <p:blipFill>
          <a:blip r:embed="rId2"/>
          <a:srcRect t="5263" b="12551"/>
          <a:stretch>
            <a:fillRect/>
          </a:stretch>
        </p:blipFill>
        <p:spPr bwMode="auto">
          <a:xfrm>
            <a:off x="285720" y="428604"/>
            <a:ext cx="850582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72198" y="4929198"/>
            <a:ext cx="2420856" cy="120032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оазис</a:t>
            </a:r>
            <a:endParaRPr lang="ru-RU" sz="7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83 15 удивительных фотографий пустынь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197875" cy="503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86050" y="5786454"/>
            <a:ext cx="3261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Финиковые пальмы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Капля воды и ее объе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исунок 3" descr="http://allforchildren.ru/pictures/sun2/sun09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7084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Капля воды и ее объе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2205038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Капля воды и ее объе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16287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Капля воды и ее объе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1475" y="47625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Капля воды и ее объе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47625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5255 L 5E-6 0.447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5255 L 5E-6 0.447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5255 L 5E-6 0.447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5255 L 5E-6 0.447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0017 0.2268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3" descr="9147 15 удивительных фотографий пусты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975" y="-39688"/>
            <a:ext cx="9251950" cy="693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 стрелкой 38"/>
          <p:cNvCxnSpPr/>
          <p:nvPr/>
        </p:nvCxnSpPr>
        <p:spPr>
          <a:xfrm rot="16200000" flipH="1">
            <a:off x="3178959" y="2321711"/>
            <a:ext cx="1857388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2000232" y="2500306"/>
            <a:ext cx="3071834" cy="10715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6200000" flipH="1">
            <a:off x="3786182" y="2357430"/>
            <a:ext cx="3214710" cy="15001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16200000" flipH="1">
            <a:off x="4464843" y="1678768"/>
            <a:ext cx="2214579" cy="18573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3143240" y="357166"/>
            <a:ext cx="2089150" cy="1081087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Пустыня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6572264" y="3357562"/>
            <a:ext cx="1600186" cy="78264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Много воды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285720" y="3357562"/>
            <a:ext cx="2447925" cy="85725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Изобилие растений</a:t>
            </a:r>
          </a:p>
        </p:txBody>
      </p:sp>
      <p:cxnSp>
        <p:nvCxnSpPr>
          <p:cNvPr id="17412" name="AutoShape 20"/>
          <p:cNvCxnSpPr>
            <a:cxnSpLocks noChangeShapeType="1"/>
          </p:cNvCxnSpPr>
          <p:nvPr/>
        </p:nvCxnSpPr>
        <p:spPr bwMode="auto">
          <a:xfrm rot="5400000">
            <a:off x="1736701" y="1049325"/>
            <a:ext cx="1919309" cy="2678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" name="Прямоугольник 12"/>
          <p:cNvSpPr/>
          <p:nvPr/>
        </p:nvSpPr>
        <p:spPr>
          <a:xfrm>
            <a:off x="357158" y="1785926"/>
            <a:ext cx="1571636" cy="84296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Горячий песок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28992" y="3357562"/>
            <a:ext cx="1714512" cy="85725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жарко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4714884"/>
            <a:ext cx="2500330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Бедность видов растений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28728" y="4572008"/>
            <a:ext cx="1571636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 воды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00826" y="1785926"/>
            <a:ext cx="1571636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барханы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28992" y="1857364"/>
            <a:ext cx="1643074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влажно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5214942" y="1357298"/>
            <a:ext cx="2071702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 flipV="1">
            <a:off x="1571604" y="1142984"/>
            <a:ext cx="1571636" cy="571504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17409" idx="2"/>
            <a:endCxn id="19" idx="0"/>
          </p:cNvCxnSpPr>
          <p:nvPr/>
        </p:nvCxnSpPr>
        <p:spPr>
          <a:xfrm rot="16200000" flipH="1">
            <a:off x="4009617" y="1616451"/>
            <a:ext cx="419111" cy="627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2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 descr="http://allforchildren.ru/pictures/sun2/sun09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783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Капля воды и ее объе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0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5255 L 5E-6 0.447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3571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i="1" u="sng" dirty="0" smtClean="0"/>
              <a:t/>
            </a:r>
            <a:br>
              <a:rPr lang="ru-RU" sz="2800" b="1" i="1" u="sng" dirty="0" smtClean="0"/>
            </a:br>
            <a:r>
              <a:rPr lang="ru-RU" sz="2400" b="1" i="1" u="sng" dirty="0" smtClean="0">
                <a:solidFill>
                  <a:srgbClr val="C00000"/>
                </a:solidFill>
              </a:rPr>
              <a:t>Как приспособились растения к жизни в пустыне?</a:t>
            </a:r>
            <a:r>
              <a:rPr lang="ru-RU" sz="4000" b="1" i="1" dirty="0" smtClean="0">
                <a:solidFill>
                  <a:srgbClr val="C00000"/>
                </a:solidFill>
              </a:rPr>
              <a:t>	</a:t>
            </a:r>
            <a:r>
              <a:rPr lang="ru-RU" sz="4000" b="1" i="1" dirty="0" smtClean="0"/>
              <a:t>						</a:t>
            </a:r>
            <a:endParaRPr lang="ru-RU" sz="4000" dirty="0" smtClean="0"/>
          </a:p>
        </p:txBody>
      </p:sp>
      <p:sp>
        <p:nvSpPr>
          <p:cNvPr id="18434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dirty="0" smtClean="0"/>
              <a:t>				              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длинный корень</a:t>
            </a:r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r>
              <a:rPr lang="ru-RU" dirty="0" smtClean="0"/>
              <a:t>                      	              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листья-колючки</a:t>
            </a:r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r>
              <a:rPr lang="ru-RU" dirty="0" smtClean="0"/>
              <a:t>		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низкорослые растения</a:t>
            </a:r>
            <a:r>
              <a:rPr lang="ru-RU" dirty="0" smtClean="0"/>
              <a:t>	</a:t>
            </a:r>
          </a:p>
          <a:p>
            <a:pPr eaLnBrk="1" hangingPunct="1">
              <a:buFontTx/>
              <a:buNone/>
            </a:pPr>
            <a:r>
              <a:rPr lang="ru-RU" b="1" i="1" dirty="0" smtClean="0"/>
              <a:t> </a:t>
            </a:r>
            <a:endParaRPr lang="ru-RU" dirty="0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3851275" y="1916113"/>
            <a:ext cx="1214438" cy="928687"/>
          </a:xfrm>
          <a:prstGeom prst="straightConnector1">
            <a:avLst/>
          </a:prstGeom>
          <a:ln w="95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708400" y="3357563"/>
            <a:ext cx="842963" cy="771525"/>
          </a:xfrm>
          <a:prstGeom prst="straightConnector1">
            <a:avLst/>
          </a:prstGeom>
          <a:ln w="95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995738" y="3068638"/>
            <a:ext cx="1000125" cy="1587"/>
          </a:xfrm>
          <a:prstGeom prst="straightConnector1">
            <a:avLst/>
          </a:prstGeom>
          <a:ln w="95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WordArt 7"/>
          <p:cNvSpPr>
            <a:spLocks noChangeArrowheads="1" noChangeShapeType="1" noTextEdit="1"/>
          </p:cNvSpPr>
          <p:nvPr/>
        </p:nvSpPr>
        <p:spPr bwMode="auto">
          <a:xfrm>
            <a:off x="250825" y="2852738"/>
            <a:ext cx="3644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Растения пустыни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аваны в пустын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800105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00298" y="5500702"/>
            <a:ext cx="3710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Караван верблюдов в пустыне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animal.ru/wp-content/uploads/2011/09/CAMEL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18041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1670" y="5500702"/>
            <a:ext cx="5810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Приспособленность: жир в горбах, мозолистые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подошвы ног, умение долго обходиться без воды.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lenagold.ru/fon/clipart/ch/cher/cherep4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414340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57884" y="128586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черепаха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4500570"/>
            <a:ext cx="62133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Приспособленность: ночной образ жизни, панцирь,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долгое время может обходиться без воды.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щерица - Разные / Животные фото обои / ящерица ящерицы"/>
          <p:cNvPicPr/>
          <p:nvPr/>
        </p:nvPicPr>
        <p:blipFill>
          <a:blip r:embed="rId2"/>
          <a:srcRect b="6208"/>
          <a:stretch>
            <a:fillRect/>
          </a:stretch>
        </p:blipFill>
        <p:spPr bwMode="auto">
          <a:xfrm>
            <a:off x="714348" y="428604"/>
            <a:ext cx="7626371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3108" y="5572140"/>
            <a:ext cx="57013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Приспособленность: тело покрыто чешуйками,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умение быстро зарываться в песок.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714356"/>
            <a:ext cx="1633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ящерица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823</TotalTime>
  <Words>107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         МБОУ «Чиндалейская средняя общеобразовательная школа»</vt:lpstr>
      <vt:lpstr>Слайд 2</vt:lpstr>
      <vt:lpstr>Слайд 3</vt:lpstr>
      <vt:lpstr>Слайд 4</vt:lpstr>
      <vt:lpstr> Как приспособились растения к жизни в пустыне?       </vt:lpstr>
      <vt:lpstr>Слайд 6</vt:lpstr>
      <vt:lpstr>Слайд 7</vt:lpstr>
      <vt:lpstr>Слайд 8</vt:lpstr>
      <vt:lpstr>Слайд 9</vt:lpstr>
      <vt:lpstr>                         Как приспособились к жизни в пустыне животные?     Животные  пустыни                                       </vt:lpstr>
      <vt:lpstr>Слайд 11</vt:lpstr>
      <vt:lpstr>Слайд 12</vt:lpstr>
      <vt:lpstr>Слайд 13</vt:lpstr>
      <vt:lpstr>Слайд 14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«Чиндалейская средняя общеобразовательная школа»</dc:title>
  <dc:creator>Дымбрылова</dc:creator>
  <cp:lastModifiedBy>Дымбрылова</cp:lastModifiedBy>
  <cp:revision>54</cp:revision>
  <dcterms:created xsi:type="dcterms:W3CDTF">2013-03-25T14:07:18Z</dcterms:created>
  <dcterms:modified xsi:type="dcterms:W3CDTF">2013-03-29T01:31:00Z</dcterms:modified>
</cp:coreProperties>
</file>