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9" r:id="rId4"/>
    <p:sldId id="257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A423B-8BA5-44A6-9DEE-7936B59A124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FD07-19E7-41D2-AF3D-7889E68C3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data.ru/w/index.php?title=%D0%9F%D1%83%D1%88%D0%BA%D0%B8%D0%BD_(%D0%B3%D0%BE%D1%80%D0%BE%D0%B4)&amp;action=edit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rudata.ru/w/index.php?title=7_%D0%BE%D0%BA%D1%82%D1%8F%D0%B1%D1%80%D1%8F&amp;action=edi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udata.ru/w/index.php?title=%D0%92%D1%81%D0%B5%D1%81%D0%BE%D1%8E%D0%B7%D0%BD%D0%BE%D0%B5_%D0%B3%D0%B5%D0%BE%D0%B3%D1%80%D0%B0%D1%84%D0%B8%D1%87%D0%B5%D1%81%D0%BA%D0%BE%D0%B5_%D0%BE%D0%B1%D1%89%D0%B5%D1%81%D1%82%D0%B2%D0%BE&amp;action=edit" TargetMode="External"/><Relationship Id="rId5" Type="http://schemas.openxmlformats.org/officeDocument/2006/relationships/hyperlink" Target="http://www.rudata.ru/w/index.php?title=%D0%9C%D0%B0%D1%82%D0%B2%D0%B5%D0%B5%D0%B2-%D0%91%D0%BE%D0%B4%D1%80%D1%8B%D0%B9,_%D0%9D%D0%B8%D0%BA%D0%BE%D0%BB%D0%B0%D0%B9_%D0%9D%D0%B8%D0%BA%D0%BE%D0%BB%D0%B0%D0%B5%D0%B2%D0%B8%D1%87&amp;action=edit" TargetMode="External"/><Relationship Id="rId4" Type="http://schemas.openxmlformats.org/officeDocument/2006/relationships/hyperlink" Target="http://www.rudata.ru/w/index.php?title=%D0%9B%D0%B5%D0%BD%D0%B8%D0%BD%D0%B3%D1%80%D0%B0%D0%B4%D1%81%D0%BA%D0%B0%D1%8F_%D0%BE%D0%B1%D0%BB%D0%B0%D1%81%D1%82%D1%8C&amp;action=ed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h3.ggpht.com/_WJc7vwjeT8k/SfcFPPuXZ1I/AAAAAAAABgQ/16G2RxwMQ8I/s1600-h/Image.jpg" TargetMode="External"/><Relationship Id="rId2" Type="http://schemas.openxmlformats.org/officeDocument/2006/relationships/hyperlink" Target="http://ru.wikipedia.org/w/index.php?title=%D0%9C%D0%B0%D1%82%D0%B2%D0%B5%D0%B5%D0%B2-%D0%90%D0%BC%D1%83%D1%80%D1%81%D0%BA%D0%B8%D0%B9,_%D0%9D%D0%B8%D0%BA%D0%BE%D0%BB%D0%B0%D0%B9_%D0%9F%D0%B5%D1%82%D1%80%D0%BE%D0%B2%D0%B8%D1%87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E%D1%8E%D0%B7_%D0%BF%D0%B8%D1%81%D0%B0%D1%82%D0%B5%D0%BB%D0%B5%D0%B9_%D0%A1%D0%A1%D0%A1%D0%A0" TargetMode="External"/><Relationship Id="rId3" Type="http://schemas.openxmlformats.org/officeDocument/2006/relationships/hyperlink" Target="http://ru.wikipedia.org/wiki/1957" TargetMode="External"/><Relationship Id="rId7" Type="http://schemas.openxmlformats.org/officeDocument/2006/relationships/hyperlink" Target="http://ru.wikipedia.org/wiki/1963" TargetMode="External"/><Relationship Id="rId2" Type="http://schemas.openxmlformats.org/officeDocument/2006/relationships/hyperlink" Target="http://ru.wikipedia.org/wiki/19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61" TargetMode="External"/><Relationship Id="rId5" Type="http://schemas.openxmlformats.org/officeDocument/2006/relationships/hyperlink" Target="http://ru.wikipedia.org/wiki/%D0%9B%D0%B8%D1%82%D0%B5%D1%80%D0%B0%D1%82%D1%83%D1%80%D0%BD%D1%8B%D0%B9_%D0%B8%D0%BD%D1%81%D1%82%D0%B8%D1%82%D1%83%D1%82_%D0%B8%D0%BC._%D0%90.%D0%9C._%D0%93%D0%BE%D1%80%D1%8C%D0%BA%D0%BE%D0%B3%D0%BE" TargetMode="External"/><Relationship Id="rId4" Type="http://schemas.openxmlformats.org/officeDocument/2006/relationships/hyperlink" Target="http://ru.wikipedia.org/wiki/196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04664"/>
            <a:ext cx="8229600" cy="475252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Матвеева Новелла </a:t>
            </a:r>
            <a:r>
              <a:rPr lang="ru-RU" sz="6600" dirty="0" smtClean="0">
                <a:solidFill>
                  <a:srgbClr val="FFFF00"/>
                </a:solidFill>
              </a:rPr>
              <a:t>Николаевна</a:t>
            </a:r>
          </a:p>
          <a:p>
            <a:endParaRPr lang="ru-RU" sz="66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Материал подготовила 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у</a:t>
            </a:r>
            <a:r>
              <a:rPr lang="ru-RU" sz="2400" dirty="0" smtClean="0">
                <a:solidFill>
                  <a:srgbClr val="FFFF00"/>
                </a:solidFill>
              </a:rPr>
              <a:t>читель начальных классов 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Канюка Г.Т. 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566875"/>
            <a:ext cx="3690950" cy="311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43158" y="1348800"/>
            <a:ext cx="6500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Новелла Николаевна родилась </a:t>
            </a:r>
            <a:r>
              <a:rPr lang="ru-RU" sz="3200" dirty="0" smtClean="0">
                <a:hlinkClick r:id="rId2" tooltip="7 октября"/>
              </a:rPr>
              <a:t>7 октября</a:t>
            </a:r>
            <a:r>
              <a:rPr lang="ru-RU" sz="3200" dirty="0" smtClean="0"/>
              <a:t> 1934 г. в городе </a:t>
            </a:r>
            <a:r>
              <a:rPr lang="ru-RU" sz="3200" dirty="0" smtClean="0">
                <a:hlinkClick r:id="rId3" tooltip="Пушкин (город)"/>
              </a:rPr>
              <a:t>Пушкин</a:t>
            </a:r>
            <a:r>
              <a:rPr lang="ru-RU" sz="3200" dirty="0" smtClean="0"/>
              <a:t> </a:t>
            </a:r>
            <a:r>
              <a:rPr lang="ru-RU" sz="3200" dirty="0" smtClean="0">
                <a:hlinkClick r:id="rId4" tooltip="Ленинградская область"/>
              </a:rPr>
              <a:t>Ленинградской области</a:t>
            </a:r>
            <a:r>
              <a:rPr lang="ru-RU" sz="3200" dirty="0" smtClean="0"/>
              <a:t>. Ее отец, </a:t>
            </a:r>
            <a:r>
              <a:rPr lang="ru-RU" sz="3200" dirty="0" smtClean="0">
                <a:hlinkClick r:id="rId5" tooltip="Матвеев-Бодрый, Николай Николаевич"/>
              </a:rPr>
              <a:t>Николай Николаевич </a:t>
            </a:r>
            <a:r>
              <a:rPr lang="ru-RU" sz="3200" dirty="0" err="1" smtClean="0">
                <a:hlinkClick r:id="rId5" tooltip="Матвеев-Бодрый, Николай Николаевич"/>
              </a:rPr>
              <a:t>Матвеев-Бодрый</a:t>
            </a:r>
            <a:r>
              <a:rPr lang="ru-RU" sz="3200" dirty="0" smtClean="0"/>
              <a:t> — по профессии географ, историк-краевед Дальнего Востока, действительный член </a:t>
            </a:r>
            <a:r>
              <a:rPr lang="ru-RU" sz="3200" dirty="0" smtClean="0">
                <a:hlinkClick r:id="rId6" tooltip="Всесоюзное географическое общество"/>
              </a:rPr>
              <a:t>Всесоюзного географического общества</a:t>
            </a:r>
            <a:r>
              <a:rPr lang="ru-RU" sz="3200" dirty="0" smtClean="0"/>
              <a:t>, по мировоззрению — романтик (отсюда имена детей — Новелла и </a:t>
            </a:r>
            <a:r>
              <a:rPr lang="ru-RU" sz="3200" dirty="0" err="1" smtClean="0"/>
              <a:t>Роальд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7146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142852"/>
            <a:ext cx="441083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85762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214818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Мать 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Матвеева-Орленева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Надежда Тимофеевна, поэтесса. Дед, 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hlinkClick r:id="rId2"/>
              </a:rPr>
              <a:t>Матвеев-Амурский, Николай Петрович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, также был поэтом и автором первой 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Истории города Владивостока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В 1970-х у нее выходят книги 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Ласточкина школа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Река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и др. В 1980-х 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Закон песен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Страна прибоя</a:t>
            </a:r>
            <a:r>
              <a:rPr lang="ru-RU" sz="28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и др. Новелла Николаевна живет и работает в Москве. (Из </a:t>
            </a:r>
            <a:r>
              <a:rPr lang="ru-RU" sz="2800" b="1" i="1" dirty="0" err="1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Википедии</a:t>
            </a: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Новелла Матвеева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143356"/>
            <a:ext cx="27146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85728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 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hlinkClick r:id="rId2"/>
              </a:rPr>
              <a:t>1950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hlinkClick r:id="rId3"/>
              </a:rPr>
              <a:t>1957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г. Матвеева работала в детдоме Щёлковского района Московской области. В 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hlinkClick r:id="rId4"/>
              </a:rPr>
              <a:t>1962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г. окончила Высшие литературные курсы при 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hlinkClick r:id="rId5"/>
              </a:rPr>
              <a:t>Литературном институте им. А. М. Горького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(заочно). С детских лет пишет стихи, печатается с 1958 г. Первый сборник издан в 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hlinkClick r:id="rId6"/>
              </a:rPr>
              <a:t>1961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г.; второй (</a:t>
            </a:r>
            <a:r>
              <a:rPr lang="ru-RU" sz="36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Кораблик</a:t>
            </a:r>
            <a:r>
              <a:rPr lang="ru-RU" sz="36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3600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hlinkClick r:id="rId7"/>
              </a:rPr>
              <a:t>1963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г. В 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hlinkClick r:id="rId6"/>
              </a:rPr>
              <a:t>1961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г. Матвееву приняли в 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hlinkClick r:id="rId8"/>
              </a:rPr>
              <a:t>Союз писателей СССР</a:t>
            </a:r>
            <a:r>
              <a:rPr lang="ru-RU" sz="36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Стихи Новелла Матвеева начала писать с детских лет, что весьма объяснимо учитывая семейное окружение. Мелодии первых песен сочинила еще в детстве, в конце войны, однако выступать с ними стала лишь с конца 1950-х под собственный аккомпанемент на семиструнной гитаре. Матвеева сразу стала необыкновенно популярной - она была одним из первых поэтов-бардов, клавших свои стихи на музыку и исполнявших их под гитару. Песни Матвеевой в 1960-х пела буквально вся студенческая молодежь страны, нередко не зная их автора. </a:t>
            </a:r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6715172" cy="683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288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7</cp:revision>
  <dcterms:created xsi:type="dcterms:W3CDTF">2010-01-03T13:15:33Z</dcterms:created>
  <dcterms:modified xsi:type="dcterms:W3CDTF">2012-06-03T20:02:15Z</dcterms:modified>
</cp:coreProperties>
</file>