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2" r:id="rId4"/>
    <p:sldId id="263" r:id="rId5"/>
    <p:sldId id="270" r:id="rId6"/>
    <p:sldId id="265" r:id="rId7"/>
    <p:sldId id="273" r:id="rId8"/>
    <p:sldId id="267" r:id="rId9"/>
    <p:sldId id="280" r:id="rId10"/>
    <p:sldId id="258" r:id="rId11"/>
    <p:sldId id="278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A1FE-1DBE-48C5-B8E5-39D9D9EA7EF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96B5-8668-470E-A017-F8C8FC2C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h5.ggpht.com/_WJc7vwjeT8k/SiYr4WKRsoI/AAAAAAAACJ8/mYOBbtpU0Oo/s1600-h/Imag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D%D1%80%D0%B8%D0%B2%D0%B0%D0%BD%D1%81%D0%BA%D0%B0%D1%8F_%D0%B3%D1%83%D0%B1%D0%B5%D1%80%D0%BD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Mayakovsky-SN-0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8%D0%BC%D0%BD%D0%B0%D0%B7%D0%B8%D1%8F" TargetMode="External"/><Relationship Id="rId2" Type="http://schemas.openxmlformats.org/officeDocument/2006/relationships/hyperlink" Target="http://ru.wikipedia.org/wiki/190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ru.wikipedia.org/wiki/1906_%D0%B3%D0%BE%D0%B4" TargetMode="External"/><Relationship Id="rId4" Type="http://schemas.openxmlformats.org/officeDocument/2006/relationships/hyperlink" Target="http://ru.wikipedia.org/wiki/%D0%9A%D1%83%D1%82%D0%B0%D0%B8%D1%81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ru.wikipedia.org/wiki/1930_%D0%B3%D0%BE%D0%B4" TargetMode="External"/><Relationship Id="rId2" Type="http://schemas.openxmlformats.org/officeDocument/2006/relationships/hyperlink" Target="http://ru.wikipedia.org/wiki/%D0%A4%D0%B0%D0%B9%D0%BB:%D0%9C%D0%B0%D1%8F%D0%B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4_%D0%B0%D0%BF%D1%80%D0%B5%D0%BB%D1%8F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4%D0%B0%D0%B9%D0%BB:Mayakovsky_1924_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jusha-jushaserp1124.blogspo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jusha-jushaserp1124.blogspot.com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hyperlink" Target="http://ru.wikipedia.org/wiki/%D0%A4%D0%B0%D0%B9%D0%BB:Vladimir_Mayakovsky_monument_in_Moscow_(closeup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1%D0%BA%D0%B2%D0%B0" TargetMode="External"/><Relationship Id="rId5" Type="http://schemas.openxmlformats.org/officeDocument/2006/relationships/hyperlink" Target="http://ru.wikipedia.org/wiki/%D0%A2%D1%80%D0%B8%D1%83%D0%BC%D1%84%D0%B0%D0%BB%D1%8C%D0%BD%D0%B0%D1%8F_%D0%BF%D0%BB%D0%BE%D1%89%D0%B0%D0%B4%D1%8C" TargetMode="External"/><Relationship Id="rId4" Type="http://schemas.openxmlformats.org/officeDocument/2006/relationships/hyperlink" Target="http://ru.wikipedia.org/wiki/1958_%D0%B3%D0%BE%D0%B4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h5.ggpht.com/_WJc7vwjeT8k/SiYr4WKRsoI/AAAAAAAACJ8/mYOBbtpU0Oo/s1600-h/Imag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nnabelle" pitchFamily="66" charset="0"/>
              </a:rPr>
              <a:t>Владимир Владимирович Маяковский</a:t>
            </a:r>
            <a:endParaRPr lang="ru-RU" sz="5400" b="1" dirty="0"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429024" cy="47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642909" y="6014324"/>
            <a:ext cx="200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1929 г</a:t>
            </a:r>
            <a:endParaRPr lang="ru-RU" sz="2800" dirty="0"/>
          </a:p>
        </p:txBody>
      </p:sp>
      <p:pic>
        <p:nvPicPr>
          <p:cNvPr id="6" name="Picture 15" descr="mayakovskiy_vladim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3861048"/>
            <a:ext cx="2376487" cy="28082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44" y="587099"/>
            <a:ext cx="87868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Сказка о Пете, толстом ребёнке, и о Симе, который тонкий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написана в 1925-м году. Это первое детское произведение Владимира Маяковского. Когда-то в одном из ранних стихотворений поэт бросил такую кощунственную фразу: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 люблю смотреть, как умирают дети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Мы не знаем, о чём думал Маяковский, когда писал эти слова. Возможно, имелось в виду, что дети должны как можно скорее переставать быть детьми, вырастать, превращаться во взрослых.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Сказка о Пете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отчётливо воплотила идею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бегства от детства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Петю и Симу разделяют не два года (два года разницы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это пустяки!)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их разделяют десятилетия, их разделяют века, целая социальная эпоха.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Петин папа был преважным:</a:t>
            </a:r>
            <a:br>
              <a:rPr lang="ru-RU" b="1" dirty="0" smtClean="0"/>
            </a:br>
            <a:r>
              <a:rPr lang="ru-RU" b="1" dirty="0" smtClean="0"/>
              <a:t>в доме жил пятиэтажном.</a:t>
            </a:r>
            <a:br>
              <a:rPr lang="ru-RU" b="1" dirty="0" smtClean="0"/>
            </a:br>
            <a:r>
              <a:rPr lang="ru-RU" b="1" dirty="0" smtClean="0"/>
              <a:t>и, как важный господин,</a:t>
            </a:r>
            <a:br>
              <a:rPr lang="ru-RU" b="1" dirty="0" smtClean="0"/>
            </a:br>
            <a:r>
              <a:rPr lang="ru-RU" b="1" dirty="0" smtClean="0"/>
              <a:t>в целом доме жил один.</a:t>
            </a:r>
            <a:br>
              <a:rPr lang="ru-RU" b="1" dirty="0" smtClean="0"/>
            </a:br>
            <a:r>
              <a:rPr lang="ru-RU" b="1" dirty="0" smtClean="0"/>
              <a:t>Очень толстый, очень лысый,</a:t>
            </a:r>
            <a:br>
              <a:rPr lang="ru-RU" b="1" dirty="0" smtClean="0"/>
            </a:br>
            <a:r>
              <a:rPr lang="ru-RU" b="1" dirty="0" smtClean="0"/>
              <a:t>злее самой злющей крысы.</a:t>
            </a:r>
            <a:br>
              <a:rPr lang="ru-RU" b="1" dirty="0" smtClean="0"/>
            </a:br>
            <a:r>
              <a:rPr lang="ru-RU" b="1" dirty="0" smtClean="0"/>
              <a:t>В лавке сластью торговал,</a:t>
            </a:r>
            <a:br>
              <a:rPr lang="ru-RU" b="1" dirty="0" smtClean="0"/>
            </a:br>
            <a:r>
              <a:rPr lang="ru-RU" b="1" dirty="0" smtClean="0"/>
              <a:t>даром сласти не давал.</a:t>
            </a:r>
            <a:br>
              <a:rPr lang="ru-RU" b="1" dirty="0" smtClean="0"/>
            </a:br>
            <a:r>
              <a:rPr lang="ru-RU" b="1" dirty="0" smtClean="0"/>
              <a:t>Сам себе под вечер в дом </a:t>
            </a:r>
            <a:br>
              <a:rPr lang="ru-RU" b="1" dirty="0" smtClean="0"/>
            </a:br>
            <a:r>
              <a:rPr lang="ru-RU" b="1" dirty="0" smtClean="0"/>
              <a:t>сто пакетов нес с трудом, </a:t>
            </a:r>
            <a:br>
              <a:rPr lang="ru-RU" b="1" dirty="0" smtClean="0"/>
            </a:br>
            <a:r>
              <a:rPr lang="ru-RU" b="1" dirty="0" smtClean="0"/>
              <a:t>а за папой, друг за другом, </a:t>
            </a:r>
            <a:br>
              <a:rPr lang="ru-RU" b="1" dirty="0" smtClean="0"/>
            </a:br>
            <a:r>
              <a:rPr lang="ru-RU" b="1" dirty="0" smtClean="0"/>
              <a:t>сто корзин несет прислуга.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 descr="Сказка о Пете и Сим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71" y="0"/>
            <a:ext cx="319242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 подготовлен учителем начальной школы Канюка Г.Т.</a:t>
            </a:r>
          </a:p>
          <a:p>
            <a:r>
              <a:rPr lang="ru-RU" dirty="0" smtClean="0"/>
              <a:t>МБОУ СОШ № 53</a:t>
            </a:r>
          </a:p>
          <a:p>
            <a:r>
              <a:rPr lang="ru-RU" dirty="0" smtClean="0"/>
              <a:t>Г Краснодар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4643470"/>
          </a:xfrm>
        </p:spPr>
        <p:txBody>
          <a:bodyPr>
            <a:normAutofit/>
          </a:bodyPr>
          <a:lstStyle/>
          <a:p>
            <a:r>
              <a:rPr lang="ru-RU" dirty="0" smtClean="0"/>
              <a:t>Владимир Маяковский родился в селе </a:t>
            </a:r>
            <a:r>
              <a:rPr lang="ru-RU" dirty="0" err="1" smtClean="0"/>
              <a:t>Багдади</a:t>
            </a:r>
            <a:r>
              <a:rPr lang="ru-RU" dirty="0" smtClean="0"/>
              <a:t> в Грузии (Российская империя) в семье Владимира Константиновича Маяковского (1857—1906), служившего лесничим третьего разряда в </a:t>
            </a:r>
            <a:r>
              <a:rPr lang="ru-RU" dirty="0" smtClean="0">
                <a:hlinkClick r:id="rId2" tooltip="Эриванская губерния"/>
              </a:rPr>
              <a:t>Эриванской губернии</a:t>
            </a:r>
            <a:r>
              <a:rPr lang="ru-RU" dirty="0" smtClean="0"/>
              <a:t>, с 1889 в Багдадском лесничестве.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00760" y="5059932"/>
            <a:ext cx="2571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Маяковских, Кутаиси, 1905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4" descr="фотография Володя Маяковский с сестрой Олей. 1896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3286124"/>
            <a:ext cx="1960563" cy="3259138"/>
          </a:xfrm>
          <a:prstGeom prst="rect">
            <a:avLst/>
          </a:prstGeom>
          <a:noFill/>
          <a:ln/>
        </p:spPr>
      </p:pic>
      <p:pic>
        <p:nvPicPr>
          <p:cNvPr id="7" name="Рисунок 6" descr="http://upload.wikimedia.org/wikipedia/commons/thumb/6/6d/Mayakovsky-SN-001.jpg/180px-Mayakovsky-SN-00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286124"/>
            <a:ext cx="2571768" cy="325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0"/>
            <a:ext cx="6572264" cy="66437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Мать поэта, Александра Алексеевна Павленко (1867—1954), из рода кубанских казаков, родилась на Кубани. Также у него было две сестры: Людмила (1884—1972) и Ольга (1890—1949) и брат Константин, который умер в трёхлетнем возрасте от скарлатины.  В </a:t>
            </a:r>
            <a:r>
              <a:rPr lang="ru-RU" dirty="0" smtClean="0">
                <a:hlinkClick r:id="rId2" tooltip="1902 год"/>
              </a:rPr>
              <a:t>1902 году</a:t>
            </a:r>
            <a:r>
              <a:rPr lang="ru-RU" dirty="0" smtClean="0"/>
              <a:t> Маяковский поступил в </a:t>
            </a:r>
            <a:r>
              <a:rPr lang="ru-RU" dirty="0" smtClean="0">
                <a:hlinkClick r:id="rId3" tooltip="Гимназия"/>
              </a:rPr>
              <a:t>гимназию</a:t>
            </a:r>
            <a:r>
              <a:rPr lang="ru-RU" dirty="0" smtClean="0"/>
              <a:t> в </a:t>
            </a:r>
            <a:r>
              <a:rPr lang="ru-RU" dirty="0" smtClean="0">
                <a:hlinkClick r:id="rId4" tooltip="Кутаиси"/>
              </a:rPr>
              <a:t>Кутаиси</a:t>
            </a:r>
            <a:r>
              <a:rPr lang="ru-RU" dirty="0" smtClean="0"/>
              <a:t>. В июле </a:t>
            </a:r>
            <a:r>
              <a:rPr lang="ru-RU" dirty="0" smtClean="0">
                <a:hlinkClick r:id="rId5" tooltip="1906 год"/>
              </a:rPr>
              <a:t>1906 года</a:t>
            </a:r>
            <a:r>
              <a:rPr lang="ru-RU" dirty="0" smtClean="0"/>
              <a:t> от заражения крови умер его отец после того, как уколол палец иголкой, сшивая бумаги. С тех пор Маяковский терпеть не мог булавок и заколок.</a:t>
            </a:r>
            <a:endParaRPr lang="ru-RU" dirty="0"/>
          </a:p>
        </p:txBody>
      </p:sp>
      <p:pic>
        <p:nvPicPr>
          <p:cNvPr id="5" name="Picture 25" descr="фотография В. Маяковский, ученик 2-го класса гимназии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1979350"/>
            <a:ext cx="2428892" cy="448177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1543032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pload.wikimedia.org/wikipedia/ru/thumb/f/fe/%D0%9C%D0%B0%D1%8F%D0%BA.jpg/180px-%D0%9C%D0%B0%D1%8F%D0%B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28926" y="409286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Маяковский. Казань, февраль 1914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upload.wikimedia.org/wikipedia/commons/thumb/1/15/Mayakovsky_1924_a.jpg/180px-Mayakovsky_1924_a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714488"/>
            <a:ext cx="2286004" cy="295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714876" y="2586287"/>
            <a:ext cx="30718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Маяковский в 1924 году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929198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Покончил жизнь самоубийством (застрелился) </a:t>
            </a:r>
            <a:r>
              <a:rPr lang="ru-RU" dirty="0" smtClean="0">
                <a:hlinkClick r:id="rId6" tooltip="14 апреля"/>
              </a:rPr>
              <a:t>14 апреля</a:t>
            </a:r>
            <a:r>
              <a:rPr lang="ru-RU" dirty="0" smtClean="0"/>
              <a:t> </a:t>
            </a:r>
            <a:r>
              <a:rPr lang="ru-RU" dirty="0" smtClean="0">
                <a:hlinkClick r:id="rId7" tooltip="1930 год"/>
              </a:rPr>
              <a:t>1930 года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398496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Владимир Маяковский похоронен на Новодевичьем кладбище в Москве.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 rot="10800000" flipV="1">
            <a:off x="357158" y="178415"/>
            <a:ext cx="814393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Проблему детства Маяковский решал неожиданным, но чрезвычайно характерным образом: каждой буковкой своих стихов Маяковский уговаривал детей поскорее покинуть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страну детства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 перейти в подданство великой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страны взрослых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Он не уставал призывать своих маленьких читателей поскорее пробежать этот возраст, как пробегают второпях опасный или скучный участок пути. Главное время в его стихах для детей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будущее взрослое.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Мы сомкнутым строем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коммуну идём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старые,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взрослые,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дети.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Товарищ подросток,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будь дитём,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будь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борец и деятель.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.В. Маяковский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214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...</a:t>
            </a:r>
            <a:r>
              <a:rPr lang="ru-RU" sz="2200" b="1" dirty="0" smtClean="0"/>
              <a:t>Трудно назвать какого-либо поэта, писавшего в 20-е годы, который мог бы разговаривать с детьми на таком близком и понятном им языке, как Маяковский. Откровенностью и горячностью, страстностью чувств и мыслей, жаждой познания и стремлением к деятельности проникнуты все его детские стихи!..</a:t>
            </a:r>
            <a:br>
              <a:rPr lang="ru-RU" sz="2200" b="1" dirty="0" smtClean="0"/>
            </a:br>
            <a:r>
              <a:rPr lang="ru-RU" sz="2200" b="1" dirty="0" smtClean="0"/>
              <a:t>Впервые Маяковский обратился к детской литературе в 1918 г. Последнее стихотворение было написано им за две недели до смерти (14 апреля 1930-го года</a:t>
            </a:r>
            <a:endParaRPr lang="ru-RU" sz="2200" dirty="0"/>
          </a:p>
        </p:txBody>
      </p:sp>
      <p:pic>
        <p:nvPicPr>
          <p:cNvPr id="4" name="Рисунок 3" descr="http://upload.wikimedia.org/wikipedia/commons/thumb/7/73/Vladimir_Mayakovsky_monument_in_Moscow_%28closeup%29.jpg/180px-Vladimir_Mayakovsky_monument_in_Moscow_%28closeup%2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28604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u="sng" dirty="0" smtClean="0">
                <a:hlinkClick r:id="rId4" tooltip="1958 год"/>
              </a:rPr>
              <a:t>1958 году</a:t>
            </a:r>
            <a:r>
              <a:rPr lang="ru-RU" dirty="0" smtClean="0"/>
              <a:t> на площади Маяковского (ныне </a:t>
            </a:r>
            <a:r>
              <a:rPr lang="ru-RU" u="sng" dirty="0" smtClean="0">
                <a:hlinkClick r:id="rId5" tooltip="Триумфальная площадь"/>
              </a:rPr>
              <a:t>Триумфальная площадь</a:t>
            </a:r>
            <a:r>
              <a:rPr lang="ru-RU" dirty="0" smtClean="0"/>
              <a:t>) в </a:t>
            </a:r>
            <a:r>
              <a:rPr lang="ru-RU" u="sng" dirty="0" smtClean="0">
                <a:hlinkClick r:id="rId6" tooltip="Москва"/>
              </a:rPr>
              <a:t>Москве</a:t>
            </a:r>
            <a:r>
              <a:rPr lang="ru-RU" dirty="0" smtClean="0"/>
              <a:t> поэту был установлен памятник.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0"/>
            <a:ext cx="1500198" cy="317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LOGGER_PHOTO_ID_5343007292700293618" descr="http://4.bp.blogspot.com/_WJc7vwjeT8k/SiYs0wG4-fI/AAAAAAAACKI/tlZ_j8YvZWo/s400/%D0%92%D0%BB+%D0%9C%D0%B0%D1%8F%D0%BA%D0%BE%D0%B2%D1%81%D0%BA%D0%B8%D0%B9+%D0%B2+1910-%D0%BC+%D0%B3%D0%BE%D0%B4%D1%83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428736"/>
            <a:ext cx="1672585" cy="16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Скульптор  А П. Кибальников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9095"/>
            <a:ext cx="5110862" cy="34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142984"/>
            <a:ext cx="5054567" cy="28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Он писал не для того, чтобы его стихами любовались, а для того, чтобы стихи работали, врывались в жизнь, переделывали ее. </a:t>
            </a:r>
          </a:p>
          <a:p>
            <a:pPr lvl="0"/>
            <a:r>
              <a:rPr lang="ru-RU" dirty="0" smtClean="0"/>
              <a:t>В любой детской книжке - будь то сказка, песенка или цепь смешных и задорных подписей под картинками - Маяковский так же смел, так же честен, прям и серьезен, как и в своей поэме "Хорошо!" или "Во весь голос". </a:t>
            </a:r>
          </a:p>
          <a:p>
            <a:pPr lvl="0"/>
            <a:r>
              <a:rPr lang="ru-RU" dirty="0" smtClean="0"/>
              <a:t>И в то же время, работая над стихами для детей, он никогда не забывал, что его читатели - маленькие, всего по колено ему ростом. </a:t>
            </a:r>
          </a:p>
          <a:p>
            <a:pPr lvl="0"/>
            <a:r>
              <a:rPr lang="ru-RU" dirty="0" smtClean="0"/>
              <a:t>Осторожно, сдерживая свой громовой голос, как бы не желая напугать ребят, он беседует с ними о важных материях - шутливо, ласково, уважительно;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214414" cy="170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r>
              <a:rPr lang="ru-RU" dirty="0" smtClean="0"/>
              <a:t>Многое позаимствовал поэт из русского фольклора. В «Сказке о Пете, толстом ребенке, и о Симе, который тонкий» широко использованы элементы традиционной сказки.</a:t>
            </a:r>
          </a:p>
          <a:p>
            <a:r>
              <a:rPr lang="ru-RU" dirty="0" smtClean="0"/>
              <a:t>Жили-были</a:t>
            </a:r>
          </a:p>
          <a:p>
            <a:r>
              <a:rPr lang="ru-RU" dirty="0" smtClean="0"/>
              <a:t>Сима с Петей. Сима с Петей</a:t>
            </a:r>
          </a:p>
          <a:p>
            <a:r>
              <a:rPr lang="ru-RU" dirty="0" smtClean="0"/>
              <a:t>были дети. Пете 5,</a:t>
            </a:r>
          </a:p>
          <a:p>
            <a:r>
              <a:rPr lang="ru-RU" dirty="0" smtClean="0"/>
              <a:t>а Симе 7 - и 12 вместе всем.</a:t>
            </a:r>
          </a:p>
        </p:txBody>
      </p:sp>
      <p:pic>
        <p:nvPicPr>
          <p:cNvPr id="4" name="Рисунок 3" descr="Сказка о Пете и Сим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3116"/>
            <a:ext cx="319242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629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Владимир Владимирович Маяковский</vt:lpstr>
      <vt:lpstr>Слайд 2</vt:lpstr>
      <vt:lpstr>Слайд 3</vt:lpstr>
      <vt:lpstr>Слайд 4</vt:lpstr>
      <vt:lpstr>Слайд 5</vt:lpstr>
      <vt:lpstr>Слайд 6</vt:lpstr>
      <vt:lpstr>Скульптор  А П. Кибальников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12</cp:revision>
  <dcterms:created xsi:type="dcterms:W3CDTF">2010-01-03T11:43:13Z</dcterms:created>
  <dcterms:modified xsi:type="dcterms:W3CDTF">2012-06-05T18:37:40Z</dcterms:modified>
</cp:coreProperties>
</file>