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defRPr>
            </a:lvl1pPr>
          </a:lstStyle>
          <a:p>
            <a:fld id="{83B977BD-6EF9-4B1C-80A6-D6EEEB9490E4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defRPr>
            </a:lvl1pPr>
          </a:lstStyle>
          <a:p>
            <a:fld id="{FBFE07EF-905C-435F-80CA-2C12E2594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cademyC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/>
          <a:lstStyle/>
          <a:p>
            <a:r>
              <a:rPr lang="ru-RU" dirty="0" smtClean="0"/>
              <a:t>Африканские саванны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7"/>
            <a:ext cx="9144000" cy="524480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Саванны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   Саванны</a:t>
            </a:r>
            <a:r>
              <a:rPr lang="ru-RU" sz="2400" dirty="0" smtClean="0"/>
              <a:t> — обширные пространства в субэкваториальном поясе, покрытые травяной растительностью с редко разбросанными деревьями и кустарниками. Типичны для субэкваториального климата с резким разделением года на сухой и дождливый сезоны.</a:t>
            </a:r>
            <a:endParaRPr lang="ru-RU" sz="2400" dirty="0"/>
          </a:p>
        </p:txBody>
      </p:sp>
      <p:pic>
        <p:nvPicPr>
          <p:cNvPr id="4" name="Рисунок 3" descr="400px-Awmapwor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256" y="3839526"/>
            <a:ext cx="6595096" cy="290184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4860033" y="5303487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 Растительность саванн приспособлена к сухому континентальному климату и к периодическим засухам, бывающим во многих саваннах по целым месяцам. Растительность саванн имеет резко выраженный ксерофитный характер. В сухое время года растительность саванн замирает; саванны желтеют, а высохшие растения зачастую подвергаются пожарам, по причине которых кора деревьев обычно является опалённой. </a:t>
            </a:r>
            <a:endParaRPr lang="ru-RU" sz="2400" dirty="0"/>
          </a:p>
        </p:txBody>
      </p:sp>
      <p:pic>
        <p:nvPicPr>
          <p:cNvPr id="4" name="Рисунок 3" descr="2861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561583" cy="4143380"/>
          </a:xfrm>
          <a:prstGeom prst="rect">
            <a:avLst/>
          </a:prstGeom>
        </p:spPr>
      </p:pic>
      <p:pic>
        <p:nvPicPr>
          <p:cNvPr id="5" name="Рисунок 4" descr="osnhti_c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7620000" cy="5715000"/>
          </a:xfrm>
          <a:prstGeom prst="rect">
            <a:avLst/>
          </a:prstGeom>
        </p:spPr>
      </p:pic>
      <p:pic>
        <p:nvPicPr>
          <p:cNvPr id="6" name="Рисунок 5" descr="061991a971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0864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Животные саванн были вынуждены приспособиться к выживанию в условиях засухи. Крупные травоядные, такие, как жирафы, зебры, антилопы гну, слоны и носороги, способны совершать переходы на огромные расстояния и, если в каком-то месте становится слишком сухо, они отправляются туда, где идёт дождь и где много растительности. Хищники, такие, как львы, гепарды и гиены, охотятся на бредущие стада животных. Маленьким животным трудно пускаться на поиски воды, поэтому они предпочитают погружаться в спячку на всё время сухого сезона.</a:t>
            </a:r>
            <a:endParaRPr lang="ru-RU" sz="2400" dirty="0"/>
          </a:p>
        </p:txBody>
      </p:sp>
      <p:pic>
        <p:nvPicPr>
          <p:cNvPr id="4" name="Рисунок 3" descr="l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0"/>
            <a:ext cx="4214810" cy="4214810"/>
          </a:xfrm>
          <a:prstGeom prst="rect">
            <a:avLst/>
          </a:prstGeom>
        </p:spPr>
      </p:pic>
      <p:pic>
        <p:nvPicPr>
          <p:cNvPr id="6" name="Рисунок 5" descr="ph09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784" y="-1714536"/>
            <a:ext cx="5229230" cy="4000504"/>
          </a:xfrm>
          <a:prstGeom prst="rect">
            <a:avLst/>
          </a:prstGeom>
        </p:spPr>
      </p:pic>
      <p:pic>
        <p:nvPicPr>
          <p:cNvPr id="9" name="Рисунок 8" descr="x_f977798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288" y="285728"/>
            <a:ext cx="3429024" cy="2571768"/>
          </a:xfrm>
          <a:prstGeom prst="rect">
            <a:avLst/>
          </a:prstGeom>
        </p:spPr>
      </p:pic>
      <p:pic>
        <p:nvPicPr>
          <p:cNvPr id="5" name="Рисунок 4" descr="mota_ru_10318503-1152x8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0"/>
            <a:ext cx="5207818" cy="3905864"/>
          </a:xfrm>
          <a:prstGeom prst="rect">
            <a:avLst/>
          </a:prstGeom>
        </p:spPr>
      </p:pic>
      <p:pic>
        <p:nvPicPr>
          <p:cNvPr id="7" name="Рисунок 6" descr="post-13123-11533567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572132" cy="4413128"/>
          </a:xfrm>
          <a:prstGeom prst="rect">
            <a:avLst/>
          </a:prstGeom>
        </p:spPr>
      </p:pic>
      <p:pic>
        <p:nvPicPr>
          <p:cNvPr id="10" name="Рисунок 9" descr="1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500306"/>
            <a:ext cx="6540629" cy="4357694"/>
          </a:xfrm>
          <a:prstGeom prst="rect">
            <a:avLst/>
          </a:prstGeom>
        </p:spPr>
      </p:pic>
      <p:pic>
        <p:nvPicPr>
          <p:cNvPr id="11" name="Рисунок 10" descr="zwierzeta-koty-1280-1024-3496.jpg"/>
          <p:cNvPicPr>
            <a:picLocks noChangeAspect="1"/>
          </p:cNvPicPr>
          <p:nvPr/>
        </p:nvPicPr>
        <p:blipFill>
          <a:blip r:embed="rId8" cstate="print"/>
          <a:srcRect l="7499" r="6666"/>
          <a:stretch>
            <a:fillRect/>
          </a:stretch>
        </p:blipFill>
        <p:spPr>
          <a:xfrm>
            <a:off x="2911220" y="1714464"/>
            <a:ext cx="6232780" cy="5143536"/>
          </a:xfrm>
          <a:prstGeom prst="rect">
            <a:avLst/>
          </a:prstGeom>
        </p:spPr>
      </p:pic>
      <p:pic>
        <p:nvPicPr>
          <p:cNvPr id="8" name="Рисунок 7" descr="spotted_hyena1P_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28660" y="714356"/>
            <a:ext cx="4481112" cy="32861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Гепард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400" b="1" dirty="0" err="1" smtClean="0"/>
              <a:t>Гепа́рд</a:t>
            </a:r>
            <a:r>
              <a:rPr lang="ru-RU" sz="2400" dirty="0" smtClean="0"/>
              <a:t>, или </a:t>
            </a:r>
            <a:r>
              <a:rPr lang="ru-RU" sz="2400" b="1" dirty="0" smtClean="0"/>
              <a:t>азиатский гепард</a:t>
            </a:r>
            <a:r>
              <a:rPr lang="ru-RU" sz="2400" dirty="0" smtClean="0"/>
              <a:t>, или </a:t>
            </a:r>
            <a:r>
              <a:rPr lang="ru-RU" sz="2400" b="1" dirty="0" smtClean="0"/>
              <a:t>охотничий леопард</a:t>
            </a:r>
            <a:r>
              <a:rPr lang="ru-RU" sz="2400" dirty="0" smtClean="0"/>
              <a:t>, или </a:t>
            </a:r>
            <a:r>
              <a:rPr lang="ru-RU" sz="2400" b="1" dirty="0" err="1" smtClean="0"/>
              <a:t>чита</a:t>
            </a:r>
            <a:r>
              <a:rPr lang="ru-RU" sz="2400" b="1" dirty="0" smtClean="0"/>
              <a:t> </a:t>
            </a:r>
            <a:r>
              <a:rPr lang="ru-RU" sz="2400" dirty="0" smtClean="0"/>
              <a:t>хищное млекопитающее семейства кошачьих, самое быстрое наземное существо.</a:t>
            </a:r>
          </a:p>
          <a:p>
            <a:pPr algn="ctr">
              <a:buNone/>
            </a:pPr>
            <a:r>
              <a:rPr lang="ru-RU" sz="2400" dirty="0" smtClean="0"/>
              <a:t>В погоне за жертвой развивает скорость до 110—115 км/ч, разгоняется до 75 км/ч за 2 секунды. Бежит зверь прыжками длиной 6—8 м, затрачивая на каждый прыжок меньше 0,5 секунды. Во время спринтерского забега частота его дыхания возрастает до 150 раз в минуту. Гепард также способен быстро менять направление бега. Когти действуют как шиповки при беге. Гибкий позвоночник позволяет бежать, почти не отрывая ноги от земли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cheetah-oil-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8143884" cy="40719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Подвиды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357718" cy="4714908"/>
          </a:xfrm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Королевский гепард</a:t>
            </a:r>
          </a:p>
          <a:p>
            <a:pPr algn="ctr">
              <a:buNone/>
            </a:pPr>
            <a:r>
              <a:rPr lang="ru-RU" sz="9600" dirty="0" smtClean="0"/>
              <a:t>Королевский гепард — редкая мутация, отличающаяся от обычного гепарда окраской. Шерсть королевского гепарда покрыта чёрными полосами вдоль спины и крупными сливающимися пятнами по бокам.</a:t>
            </a:r>
          </a:p>
          <a:p>
            <a:pPr algn="ctr">
              <a:buNone/>
            </a:pPr>
            <a:r>
              <a:rPr lang="ru-RU" sz="9600" dirty="0" smtClean="0"/>
              <a:t>Впервые был обнаружен в 1926 году. Сначала считалось, что это гибрид гепарда и леопарда.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038600" cy="452596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Редкие виды</a:t>
            </a:r>
          </a:p>
          <a:p>
            <a:pPr algn="ctr">
              <a:buNone/>
            </a:pPr>
            <a:r>
              <a:rPr lang="ru-RU" sz="2400" i="1" dirty="0" err="1" smtClean="0"/>
              <a:t>Acinonyx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jubatus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raddei</a:t>
            </a:r>
            <a:r>
              <a:rPr lang="ru-RU" sz="2400" i="1" dirty="0" smtClean="0"/>
              <a:t> (гепард хвостатый)</a:t>
            </a:r>
            <a:r>
              <a:rPr lang="ru-RU" sz="2400" dirty="0" smtClean="0"/>
              <a:t> — на Прикаспийской низменности, чрезвычайно редки, возможно уже исчезли;</a:t>
            </a:r>
          </a:p>
          <a:p>
            <a:pPr algn="ctr">
              <a:buNone/>
            </a:pPr>
            <a:r>
              <a:rPr lang="ru-RU" sz="2400" i="1" dirty="0" smtClean="0"/>
              <a:t>    </a:t>
            </a:r>
            <a:r>
              <a:rPr lang="ru-RU" sz="2400" i="1" dirty="0" err="1" smtClean="0"/>
              <a:t>Acinonyx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jubatus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venaticus</a:t>
            </a:r>
            <a:r>
              <a:rPr lang="ru-RU" sz="2400" dirty="0" smtClean="0"/>
              <a:t> — от Индии и Среднего Востока, менее 200.</a:t>
            </a:r>
          </a:p>
          <a:p>
            <a:pPr algn="ctr"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00px-Stamp_of_Kazakhstan_034.jpg"/>
          <p:cNvPicPr>
            <a:picLocks noChangeAspect="1"/>
          </p:cNvPicPr>
          <p:nvPr/>
        </p:nvPicPr>
        <p:blipFill>
          <a:blip r:embed="rId2" cstate="print"/>
          <a:srcRect l="8314" t="11628" r="6884" b="11628"/>
          <a:stretch>
            <a:fillRect/>
          </a:stretch>
        </p:blipFill>
        <p:spPr>
          <a:xfrm>
            <a:off x="4727872" y="2500306"/>
            <a:ext cx="4416128" cy="2857520"/>
          </a:xfrm>
          <a:prstGeom prst="rect">
            <a:avLst/>
          </a:prstGeom>
        </p:spPr>
      </p:pic>
      <p:pic>
        <p:nvPicPr>
          <p:cNvPr id="7" name="Рисунок 6" descr="628px-Acinonyx_jubatus_King_Cheet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68595"/>
            <a:ext cx="5230962" cy="498940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84</TotalTime>
  <Words>234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Тема3</vt:lpstr>
      <vt:lpstr>Африканские саванны</vt:lpstr>
      <vt:lpstr>Саванны</vt:lpstr>
      <vt:lpstr>Флора</vt:lpstr>
      <vt:lpstr>Фауна</vt:lpstr>
      <vt:lpstr>Гепард</vt:lpstr>
      <vt:lpstr>Подвиды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Африканские саванны</dc:title>
  <dc:creator>Admin</dc:creator>
  <cp:lastModifiedBy>Лариса</cp:lastModifiedBy>
  <cp:revision>81</cp:revision>
  <dcterms:created xsi:type="dcterms:W3CDTF">2012-02-24T17:09:21Z</dcterms:created>
  <dcterms:modified xsi:type="dcterms:W3CDTF">2014-02-08T16:35:24Z</dcterms:modified>
</cp:coreProperties>
</file>