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58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73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93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54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73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8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79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8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1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6D8F-C087-4F0D-8648-3D00B31623B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2251C-03F3-4D90-82D6-C92C736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46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Организационно –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деятельностная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игра (ОДИ)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особая форма организации и метод стимулирования коллективной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мыследеятельности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нацеленной на решение проблем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7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Проблемы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</a:rPr>
              <a:t>для обсуждения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1</a:t>
            </a:r>
            <a:r>
              <a:rPr lang="ru-RU" sz="3200" b="1" dirty="0">
                <a:solidFill>
                  <a:schemeClr val="tx2"/>
                </a:solidFill>
              </a:rPr>
              <a:t>. Анализ производственных ситуаций как технология обучения.</a:t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>2. Имитационное моделирование как технология обучения.</a:t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>3. Инновационные игры и их применение в педагогике.</a:t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>4. Применение деловых игр в педагогике.</a:t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>5. Организационно-</a:t>
            </a:r>
            <a:r>
              <a:rPr lang="ru-RU" sz="3200" b="1" dirty="0" err="1">
                <a:solidFill>
                  <a:schemeClr val="tx2"/>
                </a:solidFill>
              </a:rPr>
              <a:t>деятельностные</a:t>
            </a:r>
            <a:r>
              <a:rPr lang="ru-RU" sz="3200" b="1" dirty="0">
                <a:solidFill>
                  <a:schemeClr val="tx2"/>
                </a:solidFill>
              </a:rPr>
              <a:t> игры и их применение в педагогике.</a:t>
            </a:r>
            <a:br>
              <a:rPr lang="ru-RU" sz="3200" b="1" dirty="0">
                <a:solidFill>
                  <a:schemeClr val="tx2"/>
                </a:solidFill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03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Инновационные технологии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752528"/>
          </a:xfrm>
        </p:spPr>
        <p:txBody>
          <a:bodyPr>
            <a:noAutofit/>
          </a:bodyPr>
          <a:lstStyle/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технологии личностно-ориентированного обучения,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развивающего обучения,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проблемного обучения,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критического мышления,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индивидуализации обучения (воспитания),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игровая технология,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 информационно-коммуникативная,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групповая технология,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учебного взаимодействия,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педагогика сотрудничества,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уровневой дифференциации,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формирования умений самоорганизации учебной деятельности у младших школьников,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организованного общения младших школьников,</a:t>
            </a:r>
            <a:endParaRPr lang="ru-RU" sz="1800" dirty="0">
              <a:solidFill>
                <a:schemeClr val="tx2"/>
              </a:solidFill>
            </a:endParaRP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1800" b="1" dirty="0">
                <a:solidFill>
                  <a:schemeClr val="tx2"/>
                </a:solidFill>
              </a:rPr>
              <a:t>технология проектно-исследовательской деятельности</a:t>
            </a:r>
            <a:endParaRPr lang="ru-RU" sz="18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1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84175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Создание технологии успеха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Образование – величайшее из благ, если оно качественное. В противном случае оно совершенно бесполезно.</a:t>
            </a:r>
          </a:p>
          <a:p>
            <a:r>
              <a:rPr lang="ru-RU" b="1" dirty="0" err="1" smtClean="0">
                <a:solidFill>
                  <a:schemeClr val="tx2"/>
                </a:solidFill>
              </a:rPr>
              <a:t>Р.Киплинг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ШКОЛА = УЧИТЕЛЬ + УЧЕНИК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2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5365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УСПЕХ: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/>
                </a:solidFill>
              </a:rPr>
              <a:t>*достижение цели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*решение задач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*удача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*достижение желаемого…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(Из толкового словаря </a:t>
            </a:r>
            <a:r>
              <a:rPr lang="ru-RU" b="1" dirty="0" err="1" smtClean="0">
                <a:solidFill>
                  <a:srgbClr val="00B050"/>
                </a:solidFill>
              </a:rPr>
              <a:t>В.Даля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3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«УСПЕХ – это результат упорного труда и извлеченных уроков из ошибок»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К.Пауэль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7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97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Организационно – деятельностная игра (ОДИ)</vt:lpstr>
      <vt:lpstr>  Проблемы для обсуждения:  1. Анализ производственных ситуаций как технология обучения. 2. Имитационное моделирование как технология обучения. 3. Инновационные игры и их применение в педагогике. 4. Применение деловых игр в педагогике. 5. Организационно-деятельностные игры и их применение в педагогике. </vt:lpstr>
      <vt:lpstr>Инновационные технологии</vt:lpstr>
      <vt:lpstr>Создание технологии успеха</vt:lpstr>
      <vt:lpstr>УСПЕХ: *достижение цели *решение задач *удача *достижение желаемого… </vt:lpstr>
      <vt:lpstr>«УСПЕХ – это результат упорного труда и извлеченных уроков из ошибок»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2014-10-11T15:04:04Z</dcterms:created>
  <dcterms:modified xsi:type="dcterms:W3CDTF">2014-11-04T20:45:18Z</dcterms:modified>
</cp:coreProperties>
</file>