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9BC4A8-5717-4399-A052-E5E90EAA9984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BFB68D-63FA-4540-9CB0-6A98EDCA09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926760" cy="2817658"/>
          </a:xfrm>
        </p:spPr>
        <p:txBody>
          <a:bodyPr/>
          <a:lstStyle/>
          <a:p>
            <a:pPr algn="ctr"/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Игра по станциям</a:t>
            </a:r>
            <a:endParaRPr lang="ru-RU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19970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extrusionH="57150" prstMaterial="softEdge">
              <a:bevelT w="29210" h="16510" prst="coolSlant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 класс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468560" y="1844824"/>
            <a:ext cx="7272808" cy="3528392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endParaRPr lang="ru-RU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3 класс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412776"/>
            <a:ext cx="7139136" cy="36004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</a:t>
            </a:r>
            <a:r>
              <a:rPr lang="ru-RU" sz="49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Игра по станциям</a:t>
            </a:r>
            <a:endParaRPr lang="ru-RU" sz="49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Обзорная экскурсия по Эрмитажу длится 3 часа, а экскурсия по Русскому музею – 120 минут. Какая экскурсия займет больше времени и на сколько?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Петр 1 не жалел средств для устройства Летнего сада. Со всех концов государства присылали саженцы липы, пихты, ели, дуба, каштана и лиственницы. Замени сумму произведением и узнаешь, сколько деревьев было высажено в Летнем саду.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Длина реки Невы почти 75 км, а река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Карповка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имеет протяженность всего 5 км. Во сколько раз протяженность Невы больше?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1706 года в Петербурге работал приехавший из Швейцарии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Д.Трезини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В 1734 году он умер. Сколько лет проработал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Д.Трезини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России?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2348880"/>
            <a:ext cx="7859216" cy="3658411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          4 класс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980728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</a:t>
            </a: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Игра по станциям</a:t>
            </a: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Аллеи Летнего сада украшали в те времена не только цветники и скульптуры, но и беседки, гроты, пруды с золотыми рыбками и, конечно же, фонтаны. Запиши выражение, вычисли его значение и узнаешь, сколько фонтанов было в Летнем саду: 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частное чисел 75 и 15 увеличить в 2 раза.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Зимнем дворце насчитывается 1086 дверей, это на 36 больше, чем комнат и на 859 меньше, чем окон. Сколько в Зимнем дворце комнат? Окон?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Самый длинный канал в Петербурге – Обводный. Его протяженность около 8 км, а один из самых коротких – Зимняя канавка – 508 м. 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Вырази в одинаковых мерах и сравни длины: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Зимняя канавка - …дм = …м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Обводный канал - …км = …м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Длина реки Невы почти 75 км, а река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Карповка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имеет протяженность всего 5 км. Во сколько раз протяженность Невы больше, на сколько длина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Карповки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меньше Невы?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Раньше куранты Петропавловского собора исполняли мелодию государственного гимна в 6 , 12, 18, 24 часа. Через какой интервал времени повторялась мелодия?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Вычисли значения выражений, расшифруй код и узнай фамилию архитектора – автора здания нынешнего Адмиралтейства.</a:t>
            </a:r>
          </a:p>
          <a:p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32-30=А      50+9=Р      26-6=О</a:t>
            </a:r>
          </a:p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5+3=З          8-4=В         9-3=Х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Последнее время Летний сад украшали 89 статуй. 9 из них отвезли на реставрацию. Сколько статуй осталось?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45259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        2 класс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19256" cy="115699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</a:t>
            </a: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Игра по станциям</a:t>
            </a:r>
            <a: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Последнее время Летний сад украшали 89  статуй. 9 из них отвезли на реставрацию. Сколько статуй осталось?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Почти полтора века назад наш город располагался на 101 острове. Со временем при прокладке улиц многие реки, протоки, ручьи засыпали. Сейчас в Петербурге 42 острова. Сколько островов исчезло при строительстве улиц?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Длина реки Невы почти 75 километров, а река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Карповка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имеет протяженность всего 5 километров. На сколько километров длина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Карповки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меньше Невы?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Вычисли значения выражений, расшифруй код и узнай фамилию архитектора – автора здания нынешнего Адмиралтейства.</a:t>
            </a:r>
          </a:p>
          <a:p>
            <a:pPr>
              <a:buNone/>
            </a:pP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87-30=Х        58+4=О          46+51=В</a:t>
            </a:r>
          </a:p>
          <a:p>
            <a:pPr>
              <a:buNone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91-6=Р           19-6=А           37-13=З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479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Игра по станциям</vt:lpstr>
      <vt:lpstr>Слайд 2</vt:lpstr>
      <vt:lpstr>Слайд 3</vt:lpstr>
      <vt:lpstr>Слайд 4</vt:lpstr>
      <vt:lpstr>          Игра по станциям </vt:lpstr>
      <vt:lpstr>Слайд 6</vt:lpstr>
      <vt:lpstr>Слайд 7</vt:lpstr>
      <vt:lpstr>Слайд 8</vt:lpstr>
      <vt:lpstr>Слайд 9</vt:lpstr>
      <vt:lpstr>     Игра по станциям</vt:lpstr>
      <vt:lpstr>Слайд 11</vt:lpstr>
      <vt:lpstr>Слайд 12</vt:lpstr>
      <vt:lpstr>Слайд 13</vt:lpstr>
      <vt:lpstr>Слайд 14</vt:lpstr>
      <vt:lpstr>         Игра по станциям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по станциям</dc:title>
  <dc:creator>natasha</dc:creator>
  <cp:lastModifiedBy>natasha</cp:lastModifiedBy>
  <cp:revision>10</cp:revision>
  <dcterms:created xsi:type="dcterms:W3CDTF">2012-05-09T16:30:26Z</dcterms:created>
  <dcterms:modified xsi:type="dcterms:W3CDTF">2012-05-09T18:08:16Z</dcterms:modified>
</cp:coreProperties>
</file>