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0" r:id="rId3"/>
    <p:sldId id="273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6450" autoAdjust="0"/>
  </p:normalViewPr>
  <p:slideViewPr>
    <p:cSldViewPr>
      <p:cViewPr varScale="1">
        <p:scale>
          <a:sx n="109" d="100"/>
          <a:sy n="109" d="100"/>
        </p:scale>
        <p:origin x="-10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DACE-DE90-4814-9E4A-692CADC85B2A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416E-E8F2-4B53-96FF-A78F7391184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DACE-DE90-4814-9E4A-692CADC85B2A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416E-E8F2-4B53-96FF-A78F73911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DACE-DE90-4814-9E4A-692CADC85B2A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416E-E8F2-4B53-96FF-A78F73911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37DACE-DE90-4814-9E4A-692CADC85B2A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22416E-E8F2-4B53-96FF-A78F7391184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DACE-DE90-4814-9E4A-692CADC85B2A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416E-E8F2-4B53-96FF-A78F7391184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DACE-DE90-4814-9E4A-692CADC85B2A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416E-E8F2-4B53-96FF-A78F7391184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416E-E8F2-4B53-96FF-A78F739118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DACE-DE90-4814-9E4A-692CADC85B2A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DACE-DE90-4814-9E4A-692CADC85B2A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416E-E8F2-4B53-96FF-A78F7391184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DACE-DE90-4814-9E4A-692CADC85B2A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416E-E8F2-4B53-96FF-A78F73911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37DACE-DE90-4814-9E4A-692CADC85B2A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22416E-E8F2-4B53-96FF-A78F739118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DACE-DE90-4814-9E4A-692CADC85B2A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416E-E8F2-4B53-96FF-A78F739118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37DACE-DE90-4814-9E4A-692CADC85B2A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22416E-E8F2-4B53-96FF-A78F7391184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9.gif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3.jpeg"/><Relationship Id="rId11" Type="http://schemas.openxmlformats.org/officeDocument/2006/relationships/image" Target="../media/image46.gif"/><Relationship Id="rId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21.jpe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86;&#1082;&#1088;%20&#1084;&#1080;&#1088;4.ppt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slide" Target="slide4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slide" Target="slide4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slide" Target="slide4.xml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jpeg"/><Relationship Id="rId1" Type="http://schemas.openxmlformats.org/officeDocument/2006/relationships/tags" Target="../tags/tag4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5.jpeg"/><Relationship Id="rId5" Type="http://schemas.openxmlformats.org/officeDocument/2006/relationships/slide" Target="slide4.xm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4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1600200"/>
            <a:ext cx="67818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Природные</a:t>
            </a:r>
          </a:p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зоны России.</a:t>
            </a:r>
          </a:p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Арктика.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самолет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381000"/>
            <a:ext cx="1533540" cy="1237183"/>
          </a:xfrm>
          <a:prstGeom prst="rect">
            <a:avLst/>
          </a:prstGeom>
        </p:spPr>
      </p:pic>
      <p:pic>
        <p:nvPicPr>
          <p:cNvPr id="4" name="Рисунок 3" descr="транспорт.jpg"/>
          <p:cNvPicPr>
            <a:picLocks noChangeAspect="1"/>
          </p:cNvPicPr>
          <p:nvPr/>
        </p:nvPicPr>
        <p:blipFill>
          <a:blip r:embed="rId3" cstate="print"/>
          <a:srcRect r="76667"/>
          <a:stretch>
            <a:fillRect/>
          </a:stretch>
        </p:blipFill>
        <p:spPr>
          <a:xfrm>
            <a:off x="6477000" y="5486400"/>
            <a:ext cx="2133599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пассажирский транспорт.jpg"/>
          <p:cNvPicPr>
            <a:picLocks noChangeAspect="1"/>
          </p:cNvPicPr>
          <p:nvPr/>
        </p:nvPicPr>
        <p:blipFill>
          <a:blip r:embed="rId4" cstate="print"/>
          <a:srcRect l="71667" r="3333"/>
          <a:stretch>
            <a:fillRect/>
          </a:stretch>
        </p:blipFill>
        <p:spPr>
          <a:xfrm>
            <a:off x="3505200" y="5486400"/>
            <a:ext cx="2286000" cy="1083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водный транспорт.jpg"/>
          <p:cNvPicPr>
            <a:picLocks noChangeAspect="1"/>
          </p:cNvPicPr>
          <p:nvPr/>
        </p:nvPicPr>
        <p:blipFill>
          <a:blip r:embed="rId5" cstate="print"/>
          <a:srcRect l="1667" r="73333"/>
          <a:stretch>
            <a:fillRect/>
          </a:stretch>
        </p:blipFill>
        <p:spPr>
          <a:xfrm>
            <a:off x="457200" y="5486400"/>
            <a:ext cx="2304205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воздушный транспорт.jpg"/>
          <p:cNvPicPr>
            <a:picLocks noChangeAspect="1"/>
          </p:cNvPicPr>
          <p:nvPr/>
        </p:nvPicPr>
        <p:blipFill>
          <a:blip r:embed="rId6" cstate="print"/>
          <a:srcRect l="42500" t="6992" r="34167"/>
          <a:stretch>
            <a:fillRect/>
          </a:stretch>
        </p:blipFill>
        <p:spPr>
          <a:xfrm>
            <a:off x="304801" y="533400"/>
            <a:ext cx="2273525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80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9"/>
    </mc:Choice>
    <mc:Fallback xmlns="">
      <p:transition spd="slow" advTm="1264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533400" y="228600"/>
            <a:ext cx="8001000" cy="165576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Животный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мир Арктики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это рыбы, птицы, звери.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Где они добывают себе пищу?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38200" y="2743200"/>
            <a:ext cx="3960000" cy="684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расщелинах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скал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38200" y="4648200"/>
            <a:ext cx="3960000" cy="684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островах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38200" y="5715000"/>
            <a:ext cx="3960000" cy="684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снежных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берлогах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38200" y="3733800"/>
            <a:ext cx="3960000" cy="684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океане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Админ\Рабочий стол\картинки\учеба\209.gif"/>
          <p:cNvPicPr>
            <a:picLocks noChangeAspect="1" noChangeArrowheads="1"/>
          </p:cNvPicPr>
          <p:nvPr/>
        </p:nvPicPr>
        <p:blipFill>
          <a:blip r:embed="rId3" cstate="print"/>
          <a:srcRect r="59375" b="42708"/>
          <a:stretch>
            <a:fillRect/>
          </a:stretch>
        </p:blipFill>
        <p:spPr bwMode="auto">
          <a:xfrm>
            <a:off x="6553200" y="3657600"/>
            <a:ext cx="1828800" cy="257907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58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66">
        <p:split orient="vert"/>
      </p:transition>
    </mc:Choice>
    <mc:Fallback xmlns="">
      <p:transition spd="slow" advTm="1016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Documents and Settings\Админ\Рабочий стол\картинки\учеба\209.gif"/>
          <p:cNvPicPr>
            <a:picLocks noChangeAspect="1" noChangeArrowheads="1"/>
          </p:cNvPicPr>
          <p:nvPr/>
        </p:nvPicPr>
        <p:blipFill>
          <a:blip r:embed="rId3" cstate="print"/>
          <a:srcRect r="59375" b="42708"/>
          <a:stretch>
            <a:fillRect/>
          </a:stretch>
        </p:blipFill>
        <p:spPr bwMode="auto">
          <a:xfrm>
            <a:off x="7467600" y="838200"/>
            <a:ext cx="1238596" cy="1746738"/>
          </a:xfrm>
          <a:prstGeom prst="rect">
            <a:avLst/>
          </a:prstGeom>
          <a:noFill/>
        </p:spPr>
      </p:pic>
      <p:sp>
        <p:nvSpPr>
          <p:cNvPr id="41" name="Скругленный прямоугольник 40"/>
          <p:cNvSpPr/>
          <p:nvPr/>
        </p:nvSpPr>
        <p:spPr>
          <a:xfrm>
            <a:off x="1295400" y="152400"/>
            <a:ext cx="6781800" cy="6096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Составим цепи питания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гагара.jpg"/>
          <p:cNvPicPr>
            <a:picLocks noChangeAspect="1"/>
          </p:cNvPicPr>
          <p:nvPr/>
        </p:nvPicPr>
        <p:blipFill>
          <a:blip r:embed="rId4" cstate="print"/>
          <a:srcRect l="7237" t="17857" r="7127" b="13691"/>
          <a:stretch>
            <a:fillRect/>
          </a:stretch>
        </p:blipFill>
        <p:spPr>
          <a:xfrm>
            <a:off x="381000" y="2971800"/>
            <a:ext cx="1944795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бмед.jpg"/>
          <p:cNvPicPr>
            <a:picLocks noChangeAspect="1"/>
          </p:cNvPicPr>
          <p:nvPr/>
        </p:nvPicPr>
        <p:blipFill>
          <a:blip r:embed="rId5" cstate="print"/>
          <a:srcRect l="41000" b="32438"/>
          <a:stretch>
            <a:fillRect/>
          </a:stretch>
        </p:blipFill>
        <p:spPr>
          <a:xfrm>
            <a:off x="381000" y="1219200"/>
            <a:ext cx="18288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Рисунок 41" descr="тюлень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A0D8CF"/>
              </a:clrFrom>
              <a:clrTo>
                <a:srgbClr val="A0D8CF">
                  <a:alpha val="0"/>
                </a:srgbClr>
              </a:clrTo>
            </a:clrChange>
          </a:blip>
          <a:srcRect l="22991" t="19434" r="3253" b="22345"/>
          <a:stretch>
            <a:fillRect/>
          </a:stretch>
        </p:blipFill>
        <p:spPr>
          <a:xfrm>
            <a:off x="6629400" y="2971800"/>
            <a:ext cx="2236501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 descr="моржи.jpg"/>
          <p:cNvPicPr>
            <a:picLocks noChangeAspect="1"/>
          </p:cNvPicPr>
          <p:nvPr/>
        </p:nvPicPr>
        <p:blipFill>
          <a:blip r:embed="rId7" cstate="print"/>
          <a:srcRect b="24661"/>
          <a:stretch>
            <a:fillRect/>
          </a:stretch>
        </p:blipFill>
        <p:spPr>
          <a:xfrm>
            <a:off x="4800600" y="1219200"/>
            <a:ext cx="2077567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 descr="рачки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2971800"/>
            <a:ext cx="1649988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 descr="рыбы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4600" y="1219200"/>
            <a:ext cx="1880674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Рисунок 31" descr="водоросли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90800" y="2971800"/>
            <a:ext cx="18288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Скругленный прямоугольник 32"/>
          <p:cNvSpPr/>
          <p:nvPr/>
        </p:nvSpPr>
        <p:spPr>
          <a:xfrm>
            <a:off x="0" y="5257800"/>
            <a:ext cx="2232000" cy="90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Водоросли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60800" y="5257800"/>
            <a:ext cx="1800000" cy="90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рачки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089600" y="5257800"/>
            <a:ext cx="1800000" cy="90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рыбы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418400" y="5257800"/>
            <a:ext cx="1800000" cy="90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птицы </a:t>
            </a:r>
          </a:p>
        </p:txBody>
      </p:sp>
      <p:cxnSp>
        <p:nvCxnSpPr>
          <p:cNvPr id="48" name="Прямая со стрелкой 47"/>
          <p:cNvCxnSpPr>
            <a:stCxn id="33" idx="3"/>
            <a:endCxn id="34" idx="1"/>
          </p:cNvCxnSpPr>
          <p:nvPr/>
        </p:nvCxnSpPr>
        <p:spPr>
          <a:xfrm>
            <a:off x="2232000" y="5707800"/>
            <a:ext cx="5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34" idx="3"/>
            <a:endCxn id="35" idx="1"/>
          </p:cNvCxnSpPr>
          <p:nvPr/>
        </p:nvCxnSpPr>
        <p:spPr>
          <a:xfrm>
            <a:off x="4560800" y="5707800"/>
            <a:ext cx="5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5" idx="3"/>
            <a:endCxn id="37" idx="1"/>
          </p:cNvCxnSpPr>
          <p:nvPr/>
        </p:nvCxnSpPr>
        <p:spPr>
          <a:xfrm>
            <a:off x="6889600" y="5707800"/>
            <a:ext cx="5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Скругленный прямоугольник 69"/>
          <p:cNvSpPr/>
          <p:nvPr/>
        </p:nvSpPr>
        <p:spPr>
          <a:xfrm>
            <a:off x="0" y="5257800"/>
            <a:ext cx="2232000" cy="90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Водоросли 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760800" y="5257800"/>
            <a:ext cx="1800000" cy="90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рачки 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089600" y="5257800"/>
            <a:ext cx="1800000" cy="90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рыбы 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418400" y="5257800"/>
            <a:ext cx="1800000" cy="90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тюлени </a:t>
            </a:r>
          </a:p>
        </p:txBody>
      </p:sp>
      <p:cxnSp>
        <p:nvCxnSpPr>
          <p:cNvPr id="74" name="Прямая со стрелкой 73"/>
          <p:cNvCxnSpPr>
            <a:stCxn id="70" idx="3"/>
            <a:endCxn id="71" idx="1"/>
          </p:cNvCxnSpPr>
          <p:nvPr/>
        </p:nvCxnSpPr>
        <p:spPr>
          <a:xfrm>
            <a:off x="2232000" y="5707800"/>
            <a:ext cx="5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71" idx="3"/>
            <a:endCxn id="72" idx="1"/>
          </p:cNvCxnSpPr>
          <p:nvPr/>
        </p:nvCxnSpPr>
        <p:spPr>
          <a:xfrm>
            <a:off x="4560800" y="5707800"/>
            <a:ext cx="5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72" idx="3"/>
            <a:endCxn id="73" idx="1"/>
          </p:cNvCxnSpPr>
          <p:nvPr/>
        </p:nvCxnSpPr>
        <p:spPr>
          <a:xfrm>
            <a:off x="6889600" y="5707800"/>
            <a:ext cx="5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7" name="Скругленный прямоугольник 76"/>
          <p:cNvSpPr/>
          <p:nvPr/>
        </p:nvSpPr>
        <p:spPr>
          <a:xfrm>
            <a:off x="0" y="5257800"/>
            <a:ext cx="2232000" cy="90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Водоросли 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760800" y="5257800"/>
            <a:ext cx="1800000" cy="90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рачки 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089600" y="5257800"/>
            <a:ext cx="1800000" cy="90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рыбы 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418400" y="5257800"/>
            <a:ext cx="1800000" cy="90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медведи </a:t>
            </a:r>
          </a:p>
        </p:txBody>
      </p:sp>
      <p:cxnSp>
        <p:nvCxnSpPr>
          <p:cNvPr id="81" name="Прямая со стрелкой 80"/>
          <p:cNvCxnSpPr>
            <a:stCxn id="77" idx="3"/>
            <a:endCxn id="78" idx="1"/>
          </p:cNvCxnSpPr>
          <p:nvPr/>
        </p:nvCxnSpPr>
        <p:spPr>
          <a:xfrm>
            <a:off x="2232000" y="5707800"/>
            <a:ext cx="5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78" idx="3"/>
            <a:endCxn id="79" idx="1"/>
          </p:cNvCxnSpPr>
          <p:nvPr/>
        </p:nvCxnSpPr>
        <p:spPr>
          <a:xfrm>
            <a:off x="4560800" y="5707800"/>
            <a:ext cx="5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79" idx="3"/>
            <a:endCxn id="80" idx="1"/>
          </p:cNvCxnSpPr>
          <p:nvPr/>
        </p:nvCxnSpPr>
        <p:spPr>
          <a:xfrm>
            <a:off x="6889600" y="5707800"/>
            <a:ext cx="5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5" name="Скругленный прямоугольник 84"/>
          <p:cNvSpPr/>
          <p:nvPr/>
        </p:nvSpPr>
        <p:spPr>
          <a:xfrm>
            <a:off x="494145" y="5279695"/>
            <a:ext cx="1800000" cy="90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рыбы 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2732581" y="5257800"/>
            <a:ext cx="1800000" cy="90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тюлени 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5105400" y="5257800"/>
            <a:ext cx="3021000" cy="90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белые медведи </a:t>
            </a:r>
          </a:p>
        </p:txBody>
      </p:sp>
      <p:cxnSp>
        <p:nvCxnSpPr>
          <p:cNvPr id="89" name="Прямая со стрелкой 88"/>
          <p:cNvCxnSpPr>
            <a:stCxn id="85" idx="3"/>
            <a:endCxn id="86" idx="1"/>
          </p:cNvCxnSpPr>
          <p:nvPr/>
        </p:nvCxnSpPr>
        <p:spPr>
          <a:xfrm flipV="1">
            <a:off x="2294145" y="5707800"/>
            <a:ext cx="438436" cy="218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86" idx="3"/>
            <a:endCxn id="87" idx="1"/>
          </p:cNvCxnSpPr>
          <p:nvPr/>
        </p:nvCxnSpPr>
        <p:spPr>
          <a:xfrm>
            <a:off x="4532581" y="5707800"/>
            <a:ext cx="57281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4648200"/>
            <a:ext cx="1285883" cy="12629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014729"/>
      </p:ext>
    </p:extLst>
  </p:cSld>
  <p:clrMapOvr>
    <a:masterClrMapping/>
  </p:clrMapOvr>
  <p:transition spd="slow" advTm="3489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981200"/>
            <a:ext cx="7620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Спасибо за внимание !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E:\CARSON DELLOSA-1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016372"/>
            <a:ext cx="1839580" cy="2841628"/>
          </a:xfrm>
          <a:prstGeom prst="rect">
            <a:avLst/>
          </a:prstGeom>
          <a:noFill/>
        </p:spPr>
      </p:pic>
      <p:pic>
        <p:nvPicPr>
          <p:cNvPr id="4" name="Picture 3" descr="E:\CARSON DELLOSA-1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711980" y="4717386"/>
            <a:ext cx="1500186" cy="1495186"/>
          </a:xfrm>
          <a:prstGeom prst="rect">
            <a:avLst/>
          </a:prstGeom>
          <a:noFill/>
        </p:spPr>
      </p:pic>
      <p:pic>
        <p:nvPicPr>
          <p:cNvPr id="5" name="Picture 5" descr="E:\CARSON DELLOSA-10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36032">
            <a:off x="281597" y="4582040"/>
            <a:ext cx="1809729" cy="2037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9308413"/>
      </p:ext>
    </p:extLst>
  </p:cSld>
  <p:clrMapOvr>
    <a:masterClrMapping/>
  </p:clrMapOvr>
  <p:transition spd="slow" advTm="1642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а россии.jpg"/>
          <p:cNvPicPr>
            <a:picLocks noChangeAspect="1"/>
          </p:cNvPicPr>
          <p:nvPr/>
        </p:nvPicPr>
        <p:blipFill>
          <a:blip r:embed="rId3" cstate="print"/>
          <a:srcRect l="2161" t="11498" r="2160" b="9014"/>
          <a:stretch>
            <a:fillRect/>
          </a:stretch>
        </p:blipFill>
        <p:spPr>
          <a:xfrm>
            <a:off x="685800" y="1676400"/>
            <a:ext cx="7602069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81000" y="228600"/>
            <a:ext cx="830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Природные зоны России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9800" y="3733800"/>
            <a:ext cx="2286000" cy="540000"/>
          </a:xfrm>
          <a:prstGeom prst="roundRect">
            <a:avLst/>
          </a:prstGeom>
          <a:gradFill flip="none" rotWithShape="1">
            <a:gsLst>
              <a:gs pos="0">
                <a:srgbClr val="00B050">
                  <a:alpha val="37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19800" y="2895600"/>
            <a:ext cx="2286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Тундра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19800" y="2209800"/>
            <a:ext cx="2286000" cy="540000"/>
          </a:xfrm>
          <a:prstGeom prst="roundRect">
            <a:avLst/>
          </a:prstGeom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Арктика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19800" y="4572000"/>
            <a:ext cx="2286000" cy="540000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Степи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19800" y="5410200"/>
            <a:ext cx="2286000" cy="540000"/>
          </a:xfrm>
          <a:prstGeom prst="round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38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 w="3810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Пустыни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Админ\Рабочий стол\картинки\учеба\209.gif"/>
          <p:cNvPicPr>
            <a:picLocks noChangeAspect="1" noChangeArrowheads="1"/>
          </p:cNvPicPr>
          <p:nvPr/>
        </p:nvPicPr>
        <p:blipFill>
          <a:blip r:embed="rId4" cstate="print"/>
          <a:srcRect r="59375" b="42708"/>
          <a:stretch>
            <a:fillRect/>
          </a:stretch>
        </p:blipFill>
        <p:spPr bwMode="auto">
          <a:xfrm flipH="1">
            <a:off x="533400" y="5029200"/>
            <a:ext cx="1184564" cy="1670540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>
            <a:stCxn id="20" idx="1"/>
          </p:cNvCxnSpPr>
          <p:nvPr/>
        </p:nvCxnSpPr>
        <p:spPr>
          <a:xfrm rot="10800000" flipV="1">
            <a:off x="4800600" y="2479800"/>
            <a:ext cx="1219200" cy="34800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9" idx="1"/>
          </p:cNvCxnSpPr>
          <p:nvPr/>
        </p:nvCxnSpPr>
        <p:spPr>
          <a:xfrm rot="10800000" flipV="1">
            <a:off x="4038600" y="3165600"/>
            <a:ext cx="1981200" cy="11100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8" idx="1"/>
          </p:cNvCxnSpPr>
          <p:nvPr/>
        </p:nvCxnSpPr>
        <p:spPr>
          <a:xfrm rot="10800000" flipV="1">
            <a:off x="3810000" y="4003800"/>
            <a:ext cx="2209800" cy="3480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2" idx="1"/>
          </p:cNvCxnSpPr>
          <p:nvPr/>
        </p:nvCxnSpPr>
        <p:spPr>
          <a:xfrm rot="10800000">
            <a:off x="1371600" y="4419600"/>
            <a:ext cx="4648200" cy="126060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1" idx="1"/>
          </p:cNvCxnSpPr>
          <p:nvPr/>
        </p:nvCxnSpPr>
        <p:spPr>
          <a:xfrm rot="10800000">
            <a:off x="3048000" y="4648200"/>
            <a:ext cx="2971800" cy="193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49904437"/>
      </p:ext>
    </p:extLst>
  </p:cSld>
  <p:clrMapOvr>
    <a:masterClrMapping/>
  </p:clrMapOvr>
  <p:transition spd="slow" advTm="2226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Природные зоны России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9200" y="1447800"/>
            <a:ext cx="2880000" cy="9000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Арктика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аркти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667000"/>
            <a:ext cx="5083990" cy="3827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Скругленный прямоугольник 13">
            <a:hlinkClick r:id="rId3" action="ppaction://hlinkpres?slideindex=5&amp;slidetitle=Слайд 5"/>
          </p:cNvPr>
          <p:cNvSpPr/>
          <p:nvPr/>
        </p:nvSpPr>
        <p:spPr>
          <a:xfrm>
            <a:off x="5791200" y="1143000"/>
            <a:ext cx="2484000" cy="7200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>
            <a:hlinkClick r:id="rId3" action="ppaction://hlinkpres?slideindex=6&amp;slidetitle=Слайд 6"/>
          </p:cNvPr>
          <p:cNvSpPr/>
          <p:nvPr/>
        </p:nvSpPr>
        <p:spPr>
          <a:xfrm>
            <a:off x="5791200" y="2438400"/>
            <a:ext cx="2484000" cy="6438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Освещенность 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>
            <a:hlinkClick r:id="rId3" action="ppaction://hlinkpres?slideindex=8&amp;slidetitle=Слайд 8"/>
          </p:cNvPr>
          <p:cNvSpPr/>
          <p:nvPr/>
        </p:nvSpPr>
        <p:spPr>
          <a:xfrm>
            <a:off x="5791200" y="4724400"/>
            <a:ext cx="2484000" cy="7200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Растительный мир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>
            <a:hlinkClick r:id="rId3" action="ppaction://hlinkpres?slideindex=7&amp;slidetitle=Слайд 7"/>
          </p:cNvPr>
          <p:cNvSpPr/>
          <p:nvPr/>
        </p:nvSpPr>
        <p:spPr>
          <a:xfrm>
            <a:off x="5791200" y="3505200"/>
            <a:ext cx="2484000" cy="7200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Животный мир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>
            <a:hlinkClick r:id="rId3" action="ppaction://hlinkpres?slideindex=9&amp;slidetitle=Слайд 9"/>
          </p:cNvPr>
          <p:cNvSpPr/>
          <p:nvPr/>
        </p:nvSpPr>
        <p:spPr>
          <a:xfrm>
            <a:off x="5791200" y="5791200"/>
            <a:ext cx="2484000" cy="7200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Деятельность человека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Documents and Settings\Админ\Рабочий стол\картинки\учеба\209.gif"/>
          <p:cNvPicPr>
            <a:picLocks noChangeAspect="1" noChangeArrowheads="1"/>
          </p:cNvPicPr>
          <p:nvPr/>
        </p:nvPicPr>
        <p:blipFill>
          <a:blip r:embed="rId4" cstate="print"/>
          <a:srcRect l="46875" t="5208" b="47917"/>
          <a:stretch>
            <a:fillRect/>
          </a:stretch>
        </p:blipFill>
        <p:spPr bwMode="auto">
          <a:xfrm>
            <a:off x="7696200" y="5410200"/>
            <a:ext cx="1640840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7668195"/>
      </p:ext>
    </p:extLst>
  </p:cSld>
  <p:clrMapOvr>
    <a:masterClrMapping/>
  </p:clrMapOvr>
  <p:transition spd="slow" advTm="13996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карта еще лучше.gif"/>
          <p:cNvPicPr>
            <a:picLocks noChangeAspect="1"/>
          </p:cNvPicPr>
          <p:nvPr/>
        </p:nvPicPr>
        <p:blipFill>
          <a:blip r:embed="rId3" cstate="print"/>
          <a:srcRect l="2459" t="5556" r="4044" b="10000"/>
          <a:stretch>
            <a:fillRect/>
          </a:stretch>
        </p:blipFill>
        <p:spPr>
          <a:xfrm>
            <a:off x="457200" y="762000"/>
            <a:ext cx="4495800" cy="5791200"/>
          </a:xfrm>
          <a:prstGeom prst="rect">
            <a:avLst/>
          </a:prstGeom>
        </p:spPr>
      </p:pic>
      <p:sp>
        <p:nvSpPr>
          <p:cNvPr id="20" name="Полилиния 19"/>
          <p:cNvSpPr/>
          <p:nvPr/>
        </p:nvSpPr>
        <p:spPr>
          <a:xfrm>
            <a:off x="308303" y="914400"/>
            <a:ext cx="4038600" cy="5029200"/>
          </a:xfrm>
          <a:custGeom>
            <a:avLst/>
            <a:gdLst>
              <a:gd name="connsiteX0" fmla="*/ 26327 w 4830771"/>
              <a:gd name="connsiteY0" fmla="*/ 3402508 h 5319869"/>
              <a:gd name="connsiteX1" fmla="*/ 95599 w 4830771"/>
              <a:gd name="connsiteY1" fmla="*/ 3347090 h 5319869"/>
              <a:gd name="connsiteX2" fmla="*/ 123308 w 4830771"/>
              <a:gd name="connsiteY2" fmla="*/ 3305527 h 5319869"/>
              <a:gd name="connsiteX3" fmla="*/ 220290 w 4830771"/>
              <a:gd name="connsiteY3" fmla="*/ 3194690 h 5319869"/>
              <a:gd name="connsiteX4" fmla="*/ 234145 w 4830771"/>
              <a:gd name="connsiteY4" fmla="*/ 3153127 h 5319869"/>
              <a:gd name="connsiteX5" fmla="*/ 261854 w 4830771"/>
              <a:gd name="connsiteY5" fmla="*/ 3125417 h 5319869"/>
              <a:gd name="connsiteX6" fmla="*/ 344981 w 4830771"/>
              <a:gd name="connsiteY6" fmla="*/ 3069999 h 5319869"/>
              <a:gd name="connsiteX7" fmla="*/ 372690 w 4830771"/>
              <a:gd name="connsiteY7" fmla="*/ 3028436 h 5319869"/>
              <a:gd name="connsiteX8" fmla="*/ 455818 w 4830771"/>
              <a:gd name="connsiteY8" fmla="*/ 2986872 h 5319869"/>
              <a:gd name="connsiteX9" fmla="*/ 497381 w 4830771"/>
              <a:gd name="connsiteY9" fmla="*/ 2945308 h 5319869"/>
              <a:gd name="connsiteX10" fmla="*/ 538945 w 4830771"/>
              <a:gd name="connsiteY10" fmla="*/ 2931454 h 5319869"/>
              <a:gd name="connsiteX11" fmla="*/ 566654 w 4830771"/>
              <a:gd name="connsiteY11" fmla="*/ 2848327 h 5319869"/>
              <a:gd name="connsiteX12" fmla="*/ 635927 w 4830771"/>
              <a:gd name="connsiteY12" fmla="*/ 2792908 h 5319869"/>
              <a:gd name="connsiteX13" fmla="*/ 719054 w 4830771"/>
              <a:gd name="connsiteY13" fmla="*/ 2709781 h 5319869"/>
              <a:gd name="connsiteX14" fmla="*/ 802181 w 4830771"/>
              <a:gd name="connsiteY14" fmla="*/ 2640508 h 5319869"/>
              <a:gd name="connsiteX15" fmla="*/ 843745 w 4830771"/>
              <a:gd name="connsiteY15" fmla="*/ 2612799 h 5319869"/>
              <a:gd name="connsiteX16" fmla="*/ 940727 w 4830771"/>
              <a:gd name="connsiteY16" fmla="*/ 2543527 h 5319869"/>
              <a:gd name="connsiteX17" fmla="*/ 1037708 w 4830771"/>
              <a:gd name="connsiteY17" fmla="*/ 2418836 h 5319869"/>
              <a:gd name="connsiteX18" fmla="*/ 1065418 w 4830771"/>
              <a:gd name="connsiteY18" fmla="*/ 2391127 h 5319869"/>
              <a:gd name="connsiteX19" fmla="*/ 1093127 w 4830771"/>
              <a:gd name="connsiteY19" fmla="*/ 2363417 h 5319869"/>
              <a:gd name="connsiteX20" fmla="*/ 1176254 w 4830771"/>
              <a:gd name="connsiteY20" fmla="*/ 2307999 h 5319869"/>
              <a:gd name="connsiteX21" fmla="*/ 1245527 w 4830771"/>
              <a:gd name="connsiteY21" fmla="*/ 2224872 h 5319869"/>
              <a:gd name="connsiteX22" fmla="*/ 1287090 w 4830771"/>
              <a:gd name="connsiteY22" fmla="*/ 2197163 h 5319869"/>
              <a:gd name="connsiteX23" fmla="*/ 1314799 w 4830771"/>
              <a:gd name="connsiteY23" fmla="*/ 2155599 h 5319869"/>
              <a:gd name="connsiteX24" fmla="*/ 1411781 w 4830771"/>
              <a:gd name="connsiteY24" fmla="*/ 2100181 h 5319869"/>
              <a:gd name="connsiteX25" fmla="*/ 1439490 w 4830771"/>
              <a:gd name="connsiteY25" fmla="*/ 2058617 h 5319869"/>
              <a:gd name="connsiteX26" fmla="*/ 1481054 w 4830771"/>
              <a:gd name="connsiteY26" fmla="*/ 2044763 h 5319869"/>
              <a:gd name="connsiteX27" fmla="*/ 1564181 w 4830771"/>
              <a:gd name="connsiteY27" fmla="*/ 1989345 h 5319869"/>
              <a:gd name="connsiteX28" fmla="*/ 1605745 w 4830771"/>
              <a:gd name="connsiteY28" fmla="*/ 1961636 h 5319869"/>
              <a:gd name="connsiteX29" fmla="*/ 1633454 w 4830771"/>
              <a:gd name="connsiteY29" fmla="*/ 1920072 h 5319869"/>
              <a:gd name="connsiteX30" fmla="*/ 1730436 w 4830771"/>
              <a:gd name="connsiteY30" fmla="*/ 1864654 h 5319869"/>
              <a:gd name="connsiteX31" fmla="*/ 1771999 w 4830771"/>
              <a:gd name="connsiteY31" fmla="*/ 1836945 h 5319869"/>
              <a:gd name="connsiteX32" fmla="*/ 1813563 w 4830771"/>
              <a:gd name="connsiteY32" fmla="*/ 1823090 h 5319869"/>
              <a:gd name="connsiteX33" fmla="*/ 1855127 w 4830771"/>
              <a:gd name="connsiteY33" fmla="*/ 1795381 h 5319869"/>
              <a:gd name="connsiteX34" fmla="*/ 1938254 w 4830771"/>
              <a:gd name="connsiteY34" fmla="*/ 1726108 h 5319869"/>
              <a:gd name="connsiteX35" fmla="*/ 2062945 w 4830771"/>
              <a:gd name="connsiteY35" fmla="*/ 1684545 h 5319869"/>
              <a:gd name="connsiteX36" fmla="*/ 2104508 w 4830771"/>
              <a:gd name="connsiteY36" fmla="*/ 1670690 h 5319869"/>
              <a:gd name="connsiteX37" fmla="*/ 2173781 w 4830771"/>
              <a:gd name="connsiteY37" fmla="*/ 1629127 h 5319869"/>
              <a:gd name="connsiteX38" fmla="*/ 2201490 w 4830771"/>
              <a:gd name="connsiteY38" fmla="*/ 1601417 h 5319869"/>
              <a:gd name="connsiteX39" fmla="*/ 2256908 w 4830771"/>
              <a:gd name="connsiteY39" fmla="*/ 1573708 h 5319869"/>
              <a:gd name="connsiteX40" fmla="*/ 2284618 w 4830771"/>
              <a:gd name="connsiteY40" fmla="*/ 1490581 h 5319869"/>
              <a:gd name="connsiteX41" fmla="*/ 2298472 w 4830771"/>
              <a:gd name="connsiteY41" fmla="*/ 1449017 h 5319869"/>
              <a:gd name="connsiteX42" fmla="*/ 2326181 w 4830771"/>
              <a:gd name="connsiteY42" fmla="*/ 1407454 h 5319869"/>
              <a:gd name="connsiteX43" fmla="*/ 2353890 w 4830771"/>
              <a:gd name="connsiteY43" fmla="*/ 1310472 h 5319869"/>
              <a:gd name="connsiteX44" fmla="*/ 2326181 w 4830771"/>
              <a:gd name="connsiteY44" fmla="*/ 1088799 h 5319869"/>
              <a:gd name="connsiteX45" fmla="*/ 2298472 w 4830771"/>
              <a:gd name="connsiteY45" fmla="*/ 1047236 h 5319869"/>
              <a:gd name="connsiteX46" fmla="*/ 2270763 w 4830771"/>
              <a:gd name="connsiteY46" fmla="*/ 922545 h 5319869"/>
              <a:gd name="connsiteX47" fmla="*/ 2256908 w 4830771"/>
              <a:gd name="connsiteY47" fmla="*/ 880981 h 5319869"/>
              <a:gd name="connsiteX48" fmla="*/ 2215345 w 4830771"/>
              <a:gd name="connsiteY48" fmla="*/ 867127 h 5319869"/>
              <a:gd name="connsiteX49" fmla="*/ 2173781 w 4830771"/>
              <a:gd name="connsiteY49" fmla="*/ 783999 h 5319869"/>
              <a:gd name="connsiteX50" fmla="*/ 2132218 w 4830771"/>
              <a:gd name="connsiteY50" fmla="*/ 770145 h 5319869"/>
              <a:gd name="connsiteX51" fmla="*/ 2049090 w 4830771"/>
              <a:gd name="connsiteY51" fmla="*/ 714727 h 5319869"/>
              <a:gd name="connsiteX52" fmla="*/ 1979818 w 4830771"/>
              <a:gd name="connsiteY52" fmla="*/ 659308 h 5319869"/>
              <a:gd name="connsiteX53" fmla="*/ 1938254 w 4830771"/>
              <a:gd name="connsiteY53" fmla="*/ 645454 h 5319869"/>
              <a:gd name="connsiteX54" fmla="*/ 1896690 w 4830771"/>
              <a:gd name="connsiteY54" fmla="*/ 617745 h 5319869"/>
              <a:gd name="connsiteX55" fmla="*/ 1771999 w 4830771"/>
              <a:gd name="connsiteY55" fmla="*/ 562327 h 5319869"/>
              <a:gd name="connsiteX56" fmla="*/ 1785854 w 4830771"/>
              <a:gd name="connsiteY56" fmla="*/ 506908 h 5319869"/>
              <a:gd name="connsiteX57" fmla="*/ 1827418 w 4830771"/>
              <a:gd name="connsiteY57" fmla="*/ 479199 h 5319869"/>
              <a:gd name="connsiteX58" fmla="*/ 1868981 w 4830771"/>
              <a:gd name="connsiteY58" fmla="*/ 437636 h 5319869"/>
              <a:gd name="connsiteX59" fmla="*/ 1993672 w 4830771"/>
              <a:gd name="connsiteY59" fmla="*/ 354508 h 5319869"/>
              <a:gd name="connsiteX60" fmla="*/ 2035236 w 4830771"/>
              <a:gd name="connsiteY60" fmla="*/ 326799 h 5319869"/>
              <a:gd name="connsiteX61" fmla="*/ 2076799 w 4830771"/>
              <a:gd name="connsiteY61" fmla="*/ 285236 h 5319869"/>
              <a:gd name="connsiteX62" fmla="*/ 2118363 w 4830771"/>
              <a:gd name="connsiteY62" fmla="*/ 202108 h 5319869"/>
              <a:gd name="connsiteX63" fmla="*/ 2201490 w 4830771"/>
              <a:gd name="connsiteY63" fmla="*/ 160545 h 5319869"/>
              <a:gd name="connsiteX64" fmla="*/ 2256908 w 4830771"/>
              <a:gd name="connsiteY64" fmla="*/ 132836 h 5319869"/>
              <a:gd name="connsiteX65" fmla="*/ 2450872 w 4830771"/>
              <a:gd name="connsiteY65" fmla="*/ 105127 h 5319869"/>
              <a:gd name="connsiteX66" fmla="*/ 3268290 w 4830771"/>
              <a:gd name="connsiteY66" fmla="*/ 91272 h 5319869"/>
              <a:gd name="connsiteX67" fmla="*/ 3351418 w 4830771"/>
              <a:gd name="connsiteY67" fmla="*/ 105127 h 5319869"/>
              <a:gd name="connsiteX68" fmla="*/ 3489963 w 4830771"/>
              <a:gd name="connsiteY68" fmla="*/ 132836 h 5319869"/>
              <a:gd name="connsiteX69" fmla="*/ 3559236 w 4830771"/>
              <a:gd name="connsiteY69" fmla="*/ 202108 h 5319869"/>
              <a:gd name="connsiteX70" fmla="*/ 3600799 w 4830771"/>
              <a:gd name="connsiteY70" fmla="*/ 229817 h 5319869"/>
              <a:gd name="connsiteX71" fmla="*/ 3683927 w 4830771"/>
              <a:gd name="connsiteY71" fmla="*/ 326799 h 5319869"/>
              <a:gd name="connsiteX72" fmla="*/ 3725490 w 4830771"/>
              <a:gd name="connsiteY72" fmla="*/ 479199 h 5319869"/>
              <a:gd name="connsiteX73" fmla="*/ 3711636 w 4830771"/>
              <a:gd name="connsiteY73" fmla="*/ 631599 h 5319869"/>
              <a:gd name="connsiteX74" fmla="*/ 3670072 w 4830771"/>
              <a:gd name="connsiteY74" fmla="*/ 673163 h 5319869"/>
              <a:gd name="connsiteX75" fmla="*/ 3642363 w 4830771"/>
              <a:gd name="connsiteY75" fmla="*/ 714727 h 5319869"/>
              <a:gd name="connsiteX76" fmla="*/ 3559236 w 4830771"/>
              <a:gd name="connsiteY76" fmla="*/ 811708 h 5319869"/>
              <a:gd name="connsiteX77" fmla="*/ 3517672 w 4830771"/>
              <a:gd name="connsiteY77" fmla="*/ 825563 h 5319869"/>
              <a:gd name="connsiteX78" fmla="*/ 3434545 w 4830771"/>
              <a:gd name="connsiteY78" fmla="*/ 867127 h 5319869"/>
              <a:gd name="connsiteX79" fmla="*/ 3351418 w 4830771"/>
              <a:gd name="connsiteY79" fmla="*/ 922545 h 5319869"/>
              <a:gd name="connsiteX80" fmla="*/ 3295999 w 4830771"/>
              <a:gd name="connsiteY80" fmla="*/ 991817 h 5319869"/>
              <a:gd name="connsiteX81" fmla="*/ 3240581 w 4830771"/>
              <a:gd name="connsiteY81" fmla="*/ 1061090 h 5319869"/>
              <a:gd name="connsiteX82" fmla="*/ 3171308 w 4830771"/>
              <a:gd name="connsiteY82" fmla="*/ 1144217 h 5319869"/>
              <a:gd name="connsiteX83" fmla="*/ 3115890 w 4830771"/>
              <a:gd name="connsiteY83" fmla="*/ 1158072 h 5319869"/>
              <a:gd name="connsiteX84" fmla="*/ 3074327 w 4830771"/>
              <a:gd name="connsiteY84" fmla="*/ 1185781 h 5319869"/>
              <a:gd name="connsiteX85" fmla="*/ 3032763 w 4830771"/>
              <a:gd name="connsiteY85" fmla="*/ 1268908 h 5319869"/>
              <a:gd name="connsiteX86" fmla="*/ 3046618 w 4830771"/>
              <a:gd name="connsiteY86" fmla="*/ 1352036 h 5319869"/>
              <a:gd name="connsiteX87" fmla="*/ 3102036 w 4830771"/>
              <a:gd name="connsiteY87" fmla="*/ 1365890 h 5319869"/>
              <a:gd name="connsiteX88" fmla="*/ 3185163 w 4830771"/>
              <a:gd name="connsiteY88" fmla="*/ 1379745 h 5319869"/>
              <a:gd name="connsiteX89" fmla="*/ 3226727 w 4830771"/>
              <a:gd name="connsiteY89" fmla="*/ 1393599 h 5319869"/>
              <a:gd name="connsiteX90" fmla="*/ 3282145 w 4830771"/>
              <a:gd name="connsiteY90" fmla="*/ 1407454 h 5319869"/>
              <a:gd name="connsiteX91" fmla="*/ 3323708 w 4830771"/>
              <a:gd name="connsiteY91" fmla="*/ 1421308 h 5319869"/>
              <a:gd name="connsiteX92" fmla="*/ 3392981 w 4830771"/>
              <a:gd name="connsiteY92" fmla="*/ 1435163 h 5319869"/>
              <a:gd name="connsiteX93" fmla="*/ 3476108 w 4830771"/>
              <a:gd name="connsiteY93" fmla="*/ 1462872 h 5319869"/>
              <a:gd name="connsiteX94" fmla="*/ 3489963 w 4830771"/>
              <a:gd name="connsiteY94" fmla="*/ 1518290 h 5319869"/>
              <a:gd name="connsiteX95" fmla="*/ 3586945 w 4830771"/>
              <a:gd name="connsiteY95" fmla="*/ 1629127 h 5319869"/>
              <a:gd name="connsiteX96" fmla="*/ 3628508 w 4830771"/>
              <a:gd name="connsiteY96" fmla="*/ 1670690 h 5319869"/>
              <a:gd name="connsiteX97" fmla="*/ 3767054 w 4830771"/>
              <a:gd name="connsiteY97" fmla="*/ 1712254 h 5319869"/>
              <a:gd name="connsiteX98" fmla="*/ 3808618 w 4830771"/>
              <a:gd name="connsiteY98" fmla="*/ 1739963 h 5319869"/>
              <a:gd name="connsiteX99" fmla="*/ 3933308 w 4830771"/>
              <a:gd name="connsiteY99" fmla="*/ 1850799 h 5319869"/>
              <a:gd name="connsiteX100" fmla="*/ 4002581 w 4830771"/>
              <a:gd name="connsiteY100" fmla="*/ 1947781 h 5319869"/>
              <a:gd name="connsiteX101" fmla="*/ 4044145 w 4830771"/>
              <a:gd name="connsiteY101" fmla="*/ 1961636 h 5319869"/>
              <a:gd name="connsiteX102" fmla="*/ 4154981 w 4830771"/>
              <a:gd name="connsiteY102" fmla="*/ 2044763 h 5319869"/>
              <a:gd name="connsiteX103" fmla="*/ 4238108 w 4830771"/>
              <a:gd name="connsiteY103" fmla="*/ 2141745 h 5319869"/>
              <a:gd name="connsiteX104" fmla="*/ 4265818 w 4830771"/>
              <a:gd name="connsiteY104" fmla="*/ 2169454 h 5319869"/>
              <a:gd name="connsiteX105" fmla="*/ 4293527 w 4830771"/>
              <a:gd name="connsiteY105" fmla="*/ 2211017 h 5319869"/>
              <a:gd name="connsiteX106" fmla="*/ 4321236 w 4830771"/>
              <a:gd name="connsiteY106" fmla="*/ 2238727 h 5319869"/>
              <a:gd name="connsiteX107" fmla="*/ 4390508 w 4830771"/>
              <a:gd name="connsiteY107" fmla="*/ 2335708 h 5319869"/>
              <a:gd name="connsiteX108" fmla="*/ 4418218 w 4830771"/>
              <a:gd name="connsiteY108" fmla="*/ 2460399 h 5319869"/>
              <a:gd name="connsiteX109" fmla="*/ 4473636 w 4830771"/>
              <a:gd name="connsiteY109" fmla="*/ 2557381 h 5319869"/>
              <a:gd name="connsiteX110" fmla="*/ 4515199 w 4830771"/>
              <a:gd name="connsiteY110" fmla="*/ 2682072 h 5319869"/>
              <a:gd name="connsiteX111" fmla="*/ 4529054 w 4830771"/>
              <a:gd name="connsiteY111" fmla="*/ 2723636 h 5319869"/>
              <a:gd name="connsiteX112" fmla="*/ 4542908 w 4830771"/>
              <a:gd name="connsiteY112" fmla="*/ 2792908 h 5319869"/>
              <a:gd name="connsiteX113" fmla="*/ 4556763 w 4830771"/>
              <a:gd name="connsiteY113" fmla="*/ 2889890 h 5319869"/>
              <a:gd name="connsiteX114" fmla="*/ 4584472 w 4830771"/>
              <a:gd name="connsiteY114" fmla="*/ 3028436 h 5319869"/>
              <a:gd name="connsiteX115" fmla="*/ 4598327 w 4830771"/>
              <a:gd name="connsiteY115" fmla="*/ 3097708 h 5319869"/>
              <a:gd name="connsiteX116" fmla="*/ 4626036 w 4830771"/>
              <a:gd name="connsiteY116" fmla="*/ 3180836 h 5319869"/>
              <a:gd name="connsiteX117" fmla="*/ 4653745 w 4830771"/>
              <a:gd name="connsiteY117" fmla="*/ 3347090 h 5319869"/>
              <a:gd name="connsiteX118" fmla="*/ 4681454 w 4830771"/>
              <a:gd name="connsiteY118" fmla="*/ 3388654 h 5319869"/>
              <a:gd name="connsiteX119" fmla="*/ 4764581 w 4830771"/>
              <a:gd name="connsiteY119" fmla="*/ 3444072 h 5319869"/>
              <a:gd name="connsiteX120" fmla="*/ 4792290 w 4830771"/>
              <a:gd name="connsiteY120" fmla="*/ 3485636 h 5319869"/>
              <a:gd name="connsiteX121" fmla="*/ 4806145 w 4830771"/>
              <a:gd name="connsiteY121" fmla="*/ 3541054 h 5319869"/>
              <a:gd name="connsiteX122" fmla="*/ 4819999 w 4830771"/>
              <a:gd name="connsiteY122" fmla="*/ 3582617 h 5319869"/>
              <a:gd name="connsiteX123" fmla="*/ 4778436 w 4830771"/>
              <a:gd name="connsiteY123" fmla="*/ 3942836 h 5319869"/>
              <a:gd name="connsiteX124" fmla="*/ 4750727 w 4830771"/>
              <a:gd name="connsiteY124" fmla="*/ 3984399 h 5319869"/>
              <a:gd name="connsiteX125" fmla="*/ 4709163 w 4830771"/>
              <a:gd name="connsiteY125" fmla="*/ 4122945 h 5319869"/>
              <a:gd name="connsiteX126" fmla="*/ 4667599 w 4830771"/>
              <a:gd name="connsiteY126" fmla="*/ 4150654 h 5319869"/>
              <a:gd name="connsiteX127" fmla="*/ 4639890 w 4830771"/>
              <a:gd name="connsiteY127" fmla="*/ 4192217 h 5319869"/>
              <a:gd name="connsiteX128" fmla="*/ 4584472 w 4830771"/>
              <a:gd name="connsiteY128" fmla="*/ 4261490 h 5319869"/>
              <a:gd name="connsiteX129" fmla="*/ 4556763 w 4830771"/>
              <a:gd name="connsiteY129" fmla="*/ 4358472 h 5319869"/>
              <a:gd name="connsiteX130" fmla="*/ 4501345 w 4830771"/>
              <a:gd name="connsiteY130" fmla="*/ 4441599 h 5319869"/>
              <a:gd name="connsiteX131" fmla="*/ 4459781 w 4830771"/>
              <a:gd name="connsiteY131" fmla="*/ 4538581 h 5319869"/>
              <a:gd name="connsiteX132" fmla="*/ 4445927 w 4830771"/>
              <a:gd name="connsiteY132" fmla="*/ 4580145 h 5319869"/>
              <a:gd name="connsiteX133" fmla="*/ 4418218 w 4830771"/>
              <a:gd name="connsiteY133" fmla="*/ 4635563 h 5319869"/>
              <a:gd name="connsiteX134" fmla="*/ 4404363 w 4830771"/>
              <a:gd name="connsiteY134" fmla="*/ 4677127 h 5319869"/>
              <a:gd name="connsiteX135" fmla="*/ 4335090 w 4830771"/>
              <a:gd name="connsiteY135" fmla="*/ 4760254 h 5319869"/>
              <a:gd name="connsiteX136" fmla="*/ 4168836 w 4830771"/>
              <a:gd name="connsiteY136" fmla="*/ 4732545 h 5319869"/>
              <a:gd name="connsiteX137" fmla="*/ 4127272 w 4830771"/>
              <a:gd name="connsiteY137" fmla="*/ 4704836 h 5319869"/>
              <a:gd name="connsiteX138" fmla="*/ 4085708 w 4830771"/>
              <a:gd name="connsiteY138" fmla="*/ 4690981 h 5319869"/>
              <a:gd name="connsiteX139" fmla="*/ 4044145 w 4830771"/>
              <a:gd name="connsiteY139" fmla="*/ 4663272 h 5319869"/>
              <a:gd name="connsiteX140" fmla="*/ 3891745 w 4830771"/>
              <a:gd name="connsiteY140" fmla="*/ 4649417 h 5319869"/>
              <a:gd name="connsiteX141" fmla="*/ 3711636 w 4830771"/>
              <a:gd name="connsiteY141" fmla="*/ 4663272 h 5319869"/>
              <a:gd name="connsiteX142" fmla="*/ 3628508 w 4830771"/>
              <a:gd name="connsiteY142" fmla="*/ 4690981 h 5319869"/>
              <a:gd name="connsiteX143" fmla="*/ 3573090 w 4830771"/>
              <a:gd name="connsiteY143" fmla="*/ 4774108 h 5319869"/>
              <a:gd name="connsiteX144" fmla="*/ 3448399 w 4830771"/>
              <a:gd name="connsiteY144" fmla="*/ 4871090 h 5319869"/>
              <a:gd name="connsiteX145" fmla="*/ 3406836 w 4830771"/>
              <a:gd name="connsiteY145" fmla="*/ 4898799 h 5319869"/>
              <a:gd name="connsiteX146" fmla="*/ 3365272 w 4830771"/>
              <a:gd name="connsiteY146" fmla="*/ 4912654 h 5319869"/>
              <a:gd name="connsiteX147" fmla="*/ 3268290 w 4830771"/>
              <a:gd name="connsiteY147" fmla="*/ 4954217 h 5319869"/>
              <a:gd name="connsiteX148" fmla="*/ 3226727 w 4830771"/>
              <a:gd name="connsiteY148" fmla="*/ 4995781 h 5319869"/>
              <a:gd name="connsiteX149" fmla="*/ 3115890 w 4830771"/>
              <a:gd name="connsiteY149" fmla="*/ 5023490 h 5319869"/>
              <a:gd name="connsiteX150" fmla="*/ 3074327 w 4830771"/>
              <a:gd name="connsiteY150" fmla="*/ 5037345 h 5319869"/>
              <a:gd name="connsiteX151" fmla="*/ 3018908 w 4830771"/>
              <a:gd name="connsiteY151" fmla="*/ 5051199 h 5319869"/>
              <a:gd name="connsiteX152" fmla="*/ 2921927 w 4830771"/>
              <a:gd name="connsiteY152" fmla="*/ 5092763 h 5319869"/>
              <a:gd name="connsiteX153" fmla="*/ 2880363 w 4830771"/>
              <a:gd name="connsiteY153" fmla="*/ 5134327 h 5319869"/>
              <a:gd name="connsiteX154" fmla="*/ 2658690 w 4830771"/>
              <a:gd name="connsiteY154" fmla="*/ 5175890 h 5319869"/>
              <a:gd name="connsiteX155" fmla="*/ 2547854 w 4830771"/>
              <a:gd name="connsiteY155" fmla="*/ 5203599 h 5319869"/>
              <a:gd name="connsiteX156" fmla="*/ 2381599 w 4830771"/>
              <a:gd name="connsiteY156" fmla="*/ 5245163 h 5319869"/>
              <a:gd name="connsiteX157" fmla="*/ 2326181 w 4830771"/>
              <a:gd name="connsiteY157" fmla="*/ 5259017 h 5319869"/>
              <a:gd name="connsiteX158" fmla="*/ 2201490 w 4830771"/>
              <a:gd name="connsiteY158" fmla="*/ 5286727 h 5319869"/>
              <a:gd name="connsiteX159" fmla="*/ 2159927 w 4830771"/>
              <a:gd name="connsiteY159" fmla="*/ 5300581 h 5319869"/>
              <a:gd name="connsiteX160" fmla="*/ 2062945 w 4830771"/>
              <a:gd name="connsiteY160" fmla="*/ 5286727 h 5319869"/>
              <a:gd name="connsiteX161" fmla="*/ 2021381 w 4830771"/>
              <a:gd name="connsiteY161" fmla="*/ 5120472 h 5319869"/>
              <a:gd name="connsiteX162" fmla="*/ 1979818 w 4830771"/>
              <a:gd name="connsiteY162" fmla="*/ 5092763 h 5319869"/>
              <a:gd name="connsiteX163" fmla="*/ 1896690 w 4830771"/>
              <a:gd name="connsiteY163" fmla="*/ 5051199 h 5319869"/>
              <a:gd name="connsiteX164" fmla="*/ 1813563 w 4830771"/>
              <a:gd name="connsiteY164" fmla="*/ 5092763 h 5319869"/>
              <a:gd name="connsiteX165" fmla="*/ 1771999 w 4830771"/>
              <a:gd name="connsiteY165" fmla="*/ 5106617 h 5319869"/>
              <a:gd name="connsiteX166" fmla="*/ 1730436 w 4830771"/>
              <a:gd name="connsiteY166" fmla="*/ 5148181 h 5319869"/>
              <a:gd name="connsiteX167" fmla="*/ 1661163 w 4830771"/>
              <a:gd name="connsiteY167" fmla="*/ 5162036 h 5319869"/>
              <a:gd name="connsiteX168" fmla="*/ 1467199 w 4830771"/>
              <a:gd name="connsiteY168" fmla="*/ 5175890 h 5319869"/>
              <a:gd name="connsiteX169" fmla="*/ 1384072 w 4830771"/>
              <a:gd name="connsiteY169" fmla="*/ 5189745 h 5319869"/>
              <a:gd name="connsiteX170" fmla="*/ 1231672 w 4830771"/>
              <a:gd name="connsiteY170" fmla="*/ 5217454 h 5319869"/>
              <a:gd name="connsiteX171" fmla="*/ 1079272 w 4830771"/>
              <a:gd name="connsiteY171" fmla="*/ 5245163 h 5319869"/>
              <a:gd name="connsiteX172" fmla="*/ 1037708 w 4830771"/>
              <a:gd name="connsiteY172" fmla="*/ 5272872 h 5319869"/>
              <a:gd name="connsiteX173" fmla="*/ 885308 w 4830771"/>
              <a:gd name="connsiteY173" fmla="*/ 5314436 h 5319869"/>
              <a:gd name="connsiteX174" fmla="*/ 441963 w 4830771"/>
              <a:gd name="connsiteY174" fmla="*/ 5300581 h 5319869"/>
              <a:gd name="connsiteX175" fmla="*/ 358836 w 4830771"/>
              <a:gd name="connsiteY175" fmla="*/ 5245163 h 5319869"/>
              <a:gd name="connsiteX176" fmla="*/ 331127 w 4830771"/>
              <a:gd name="connsiteY176" fmla="*/ 5203599 h 5319869"/>
              <a:gd name="connsiteX177" fmla="*/ 247999 w 4830771"/>
              <a:gd name="connsiteY177" fmla="*/ 5134327 h 5319869"/>
              <a:gd name="connsiteX178" fmla="*/ 220290 w 4830771"/>
              <a:gd name="connsiteY178" fmla="*/ 5092763 h 5319869"/>
              <a:gd name="connsiteX179" fmla="*/ 192581 w 4830771"/>
              <a:gd name="connsiteY179" fmla="*/ 4995781 h 5319869"/>
              <a:gd name="connsiteX180" fmla="*/ 234145 w 4830771"/>
              <a:gd name="connsiteY180" fmla="*/ 4857236 h 5319869"/>
              <a:gd name="connsiteX181" fmla="*/ 261854 w 4830771"/>
              <a:gd name="connsiteY181" fmla="*/ 4815672 h 5319869"/>
              <a:gd name="connsiteX182" fmla="*/ 261854 w 4830771"/>
              <a:gd name="connsiteY182" fmla="*/ 4510872 h 5319869"/>
              <a:gd name="connsiteX183" fmla="*/ 247999 w 4830771"/>
              <a:gd name="connsiteY183" fmla="*/ 4469308 h 5319869"/>
              <a:gd name="connsiteX184" fmla="*/ 220290 w 4830771"/>
              <a:gd name="connsiteY184" fmla="*/ 4427745 h 5319869"/>
              <a:gd name="connsiteX185" fmla="*/ 206436 w 4830771"/>
              <a:gd name="connsiteY185" fmla="*/ 4372327 h 5319869"/>
              <a:gd name="connsiteX186" fmla="*/ 178727 w 4830771"/>
              <a:gd name="connsiteY186" fmla="*/ 4344617 h 5319869"/>
              <a:gd name="connsiteX187" fmla="*/ 206436 w 4830771"/>
              <a:gd name="connsiteY187" fmla="*/ 4136799 h 5319869"/>
              <a:gd name="connsiteX188" fmla="*/ 192581 w 4830771"/>
              <a:gd name="connsiteY188" fmla="*/ 3915127 h 5319869"/>
              <a:gd name="connsiteX189" fmla="*/ 137163 w 4830771"/>
              <a:gd name="connsiteY189" fmla="*/ 3887417 h 5319869"/>
              <a:gd name="connsiteX190" fmla="*/ 67890 w 4830771"/>
              <a:gd name="connsiteY190" fmla="*/ 3804290 h 5319869"/>
              <a:gd name="connsiteX191" fmla="*/ 54036 w 4830771"/>
              <a:gd name="connsiteY191" fmla="*/ 3762727 h 5319869"/>
              <a:gd name="connsiteX192" fmla="*/ 26327 w 4830771"/>
              <a:gd name="connsiteY192" fmla="*/ 3735017 h 5319869"/>
              <a:gd name="connsiteX193" fmla="*/ 26327 w 4830771"/>
              <a:gd name="connsiteY193" fmla="*/ 3402508 h 531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4830771" h="5319869">
                <a:moveTo>
                  <a:pt x="26327" y="3402508"/>
                </a:moveTo>
                <a:cubicBezTo>
                  <a:pt x="37872" y="3337854"/>
                  <a:pt x="0" y="3423570"/>
                  <a:pt x="95599" y="3347090"/>
                </a:cubicBezTo>
                <a:cubicBezTo>
                  <a:pt x="108601" y="3336688"/>
                  <a:pt x="112343" y="3318058"/>
                  <a:pt x="123308" y="3305527"/>
                </a:cubicBezTo>
                <a:cubicBezTo>
                  <a:pt x="165444" y="3257372"/>
                  <a:pt x="194308" y="3246654"/>
                  <a:pt x="220290" y="3194690"/>
                </a:cubicBezTo>
                <a:cubicBezTo>
                  <a:pt x="226821" y="3181628"/>
                  <a:pt x="226631" y="3165650"/>
                  <a:pt x="234145" y="3153127"/>
                </a:cubicBezTo>
                <a:cubicBezTo>
                  <a:pt x="240866" y="3141926"/>
                  <a:pt x="251404" y="3133254"/>
                  <a:pt x="261854" y="3125417"/>
                </a:cubicBezTo>
                <a:cubicBezTo>
                  <a:pt x="288496" y="3105436"/>
                  <a:pt x="344981" y="3069999"/>
                  <a:pt x="344981" y="3069999"/>
                </a:cubicBezTo>
                <a:cubicBezTo>
                  <a:pt x="354217" y="3056145"/>
                  <a:pt x="360916" y="3040210"/>
                  <a:pt x="372690" y="3028436"/>
                </a:cubicBezTo>
                <a:cubicBezTo>
                  <a:pt x="399547" y="3001579"/>
                  <a:pt x="422014" y="2998140"/>
                  <a:pt x="455818" y="2986872"/>
                </a:cubicBezTo>
                <a:cubicBezTo>
                  <a:pt x="469672" y="2973017"/>
                  <a:pt x="481078" y="2956176"/>
                  <a:pt x="497381" y="2945308"/>
                </a:cubicBezTo>
                <a:cubicBezTo>
                  <a:pt x="509532" y="2937207"/>
                  <a:pt x="530457" y="2943338"/>
                  <a:pt x="538945" y="2931454"/>
                </a:cubicBezTo>
                <a:cubicBezTo>
                  <a:pt x="555922" y="2907687"/>
                  <a:pt x="546001" y="2868980"/>
                  <a:pt x="566654" y="2848327"/>
                </a:cubicBezTo>
                <a:cubicBezTo>
                  <a:pt x="688373" y="2726604"/>
                  <a:pt x="478665" y="2932696"/>
                  <a:pt x="635927" y="2792908"/>
                </a:cubicBezTo>
                <a:cubicBezTo>
                  <a:pt x="665215" y="2766874"/>
                  <a:pt x="686449" y="2731518"/>
                  <a:pt x="719054" y="2709781"/>
                </a:cubicBezTo>
                <a:cubicBezTo>
                  <a:pt x="822250" y="2640985"/>
                  <a:pt x="695506" y="2729405"/>
                  <a:pt x="802181" y="2640508"/>
                </a:cubicBezTo>
                <a:cubicBezTo>
                  <a:pt x="814973" y="2629848"/>
                  <a:pt x="830195" y="2622477"/>
                  <a:pt x="843745" y="2612799"/>
                </a:cubicBezTo>
                <a:cubicBezTo>
                  <a:pt x="964039" y="2526876"/>
                  <a:pt x="842773" y="2608829"/>
                  <a:pt x="940727" y="2543527"/>
                </a:cubicBezTo>
                <a:cubicBezTo>
                  <a:pt x="966972" y="2464788"/>
                  <a:pt x="944255" y="2512288"/>
                  <a:pt x="1037708" y="2418836"/>
                </a:cubicBezTo>
                <a:lnTo>
                  <a:pt x="1065418" y="2391127"/>
                </a:lnTo>
                <a:cubicBezTo>
                  <a:pt x="1074655" y="2381890"/>
                  <a:pt x="1082258" y="2370663"/>
                  <a:pt x="1093127" y="2363417"/>
                </a:cubicBezTo>
                <a:lnTo>
                  <a:pt x="1176254" y="2307999"/>
                </a:lnTo>
                <a:cubicBezTo>
                  <a:pt x="1203500" y="2267131"/>
                  <a:pt x="1205524" y="2258208"/>
                  <a:pt x="1245527" y="2224872"/>
                </a:cubicBezTo>
                <a:cubicBezTo>
                  <a:pt x="1258319" y="2214212"/>
                  <a:pt x="1273236" y="2206399"/>
                  <a:pt x="1287090" y="2197163"/>
                </a:cubicBezTo>
                <a:cubicBezTo>
                  <a:pt x="1296326" y="2183308"/>
                  <a:pt x="1303025" y="2167373"/>
                  <a:pt x="1314799" y="2155599"/>
                </a:cubicBezTo>
                <a:cubicBezTo>
                  <a:pt x="1334381" y="2136017"/>
                  <a:pt x="1390049" y="2111047"/>
                  <a:pt x="1411781" y="2100181"/>
                </a:cubicBezTo>
                <a:cubicBezTo>
                  <a:pt x="1421017" y="2086326"/>
                  <a:pt x="1426488" y="2069019"/>
                  <a:pt x="1439490" y="2058617"/>
                </a:cubicBezTo>
                <a:cubicBezTo>
                  <a:pt x="1450894" y="2049494"/>
                  <a:pt x="1468288" y="2051855"/>
                  <a:pt x="1481054" y="2044763"/>
                </a:cubicBezTo>
                <a:cubicBezTo>
                  <a:pt x="1510165" y="2028590"/>
                  <a:pt x="1536472" y="2007818"/>
                  <a:pt x="1564181" y="1989345"/>
                </a:cubicBezTo>
                <a:lnTo>
                  <a:pt x="1605745" y="1961636"/>
                </a:lnTo>
                <a:cubicBezTo>
                  <a:pt x="1614981" y="1947781"/>
                  <a:pt x="1621680" y="1931846"/>
                  <a:pt x="1633454" y="1920072"/>
                </a:cubicBezTo>
                <a:cubicBezTo>
                  <a:pt x="1655956" y="1897570"/>
                  <a:pt x="1705082" y="1879142"/>
                  <a:pt x="1730436" y="1864654"/>
                </a:cubicBezTo>
                <a:cubicBezTo>
                  <a:pt x="1744893" y="1856393"/>
                  <a:pt x="1757106" y="1844392"/>
                  <a:pt x="1771999" y="1836945"/>
                </a:cubicBezTo>
                <a:cubicBezTo>
                  <a:pt x="1785061" y="1830414"/>
                  <a:pt x="1800501" y="1829621"/>
                  <a:pt x="1813563" y="1823090"/>
                </a:cubicBezTo>
                <a:cubicBezTo>
                  <a:pt x="1828456" y="1815643"/>
                  <a:pt x="1842335" y="1806041"/>
                  <a:pt x="1855127" y="1795381"/>
                </a:cubicBezTo>
                <a:cubicBezTo>
                  <a:pt x="1892418" y="1764305"/>
                  <a:pt x="1894024" y="1745766"/>
                  <a:pt x="1938254" y="1726108"/>
                </a:cubicBezTo>
                <a:cubicBezTo>
                  <a:pt x="1938274" y="1726099"/>
                  <a:pt x="2042153" y="1691476"/>
                  <a:pt x="2062945" y="1684545"/>
                </a:cubicBezTo>
                <a:lnTo>
                  <a:pt x="2104508" y="1670690"/>
                </a:lnTo>
                <a:cubicBezTo>
                  <a:pt x="2174724" y="1600476"/>
                  <a:pt x="2083849" y="1683087"/>
                  <a:pt x="2173781" y="1629127"/>
                </a:cubicBezTo>
                <a:cubicBezTo>
                  <a:pt x="2184982" y="1622406"/>
                  <a:pt x="2190622" y="1608663"/>
                  <a:pt x="2201490" y="1601417"/>
                </a:cubicBezTo>
                <a:cubicBezTo>
                  <a:pt x="2218674" y="1589961"/>
                  <a:pt x="2238435" y="1582944"/>
                  <a:pt x="2256908" y="1573708"/>
                </a:cubicBezTo>
                <a:lnTo>
                  <a:pt x="2284618" y="1490581"/>
                </a:lnTo>
                <a:cubicBezTo>
                  <a:pt x="2289236" y="1476726"/>
                  <a:pt x="2290371" y="1461168"/>
                  <a:pt x="2298472" y="1449017"/>
                </a:cubicBezTo>
                <a:cubicBezTo>
                  <a:pt x="2307708" y="1435163"/>
                  <a:pt x="2318734" y="1422347"/>
                  <a:pt x="2326181" y="1407454"/>
                </a:cubicBezTo>
                <a:cubicBezTo>
                  <a:pt x="2336121" y="1387575"/>
                  <a:pt x="2349450" y="1328232"/>
                  <a:pt x="2353890" y="1310472"/>
                </a:cubicBezTo>
                <a:cubicBezTo>
                  <a:pt x="2351245" y="1276088"/>
                  <a:pt x="2356087" y="1148611"/>
                  <a:pt x="2326181" y="1088799"/>
                </a:cubicBezTo>
                <a:cubicBezTo>
                  <a:pt x="2318734" y="1073906"/>
                  <a:pt x="2307708" y="1061090"/>
                  <a:pt x="2298472" y="1047236"/>
                </a:cubicBezTo>
                <a:cubicBezTo>
                  <a:pt x="2289236" y="1005672"/>
                  <a:pt x="2281090" y="963851"/>
                  <a:pt x="2270763" y="922545"/>
                </a:cubicBezTo>
                <a:cubicBezTo>
                  <a:pt x="2267221" y="908377"/>
                  <a:pt x="2267235" y="891308"/>
                  <a:pt x="2256908" y="880981"/>
                </a:cubicBezTo>
                <a:cubicBezTo>
                  <a:pt x="2246582" y="870655"/>
                  <a:pt x="2229199" y="871745"/>
                  <a:pt x="2215345" y="867127"/>
                </a:cubicBezTo>
                <a:cubicBezTo>
                  <a:pt x="2206218" y="839747"/>
                  <a:pt x="2198196" y="803531"/>
                  <a:pt x="2173781" y="783999"/>
                </a:cubicBezTo>
                <a:cubicBezTo>
                  <a:pt x="2162377" y="774876"/>
                  <a:pt x="2146072" y="774763"/>
                  <a:pt x="2132218" y="770145"/>
                </a:cubicBezTo>
                <a:cubicBezTo>
                  <a:pt x="2104509" y="751672"/>
                  <a:pt x="2072638" y="738276"/>
                  <a:pt x="2049090" y="714727"/>
                </a:cubicBezTo>
                <a:cubicBezTo>
                  <a:pt x="2023318" y="688954"/>
                  <a:pt x="2014772" y="676785"/>
                  <a:pt x="1979818" y="659308"/>
                </a:cubicBezTo>
                <a:cubicBezTo>
                  <a:pt x="1966756" y="652777"/>
                  <a:pt x="1952109" y="650072"/>
                  <a:pt x="1938254" y="645454"/>
                </a:cubicBezTo>
                <a:cubicBezTo>
                  <a:pt x="1924399" y="636218"/>
                  <a:pt x="1912754" y="622126"/>
                  <a:pt x="1896690" y="617745"/>
                </a:cubicBezTo>
                <a:cubicBezTo>
                  <a:pt x="1764574" y="581713"/>
                  <a:pt x="1800291" y="647200"/>
                  <a:pt x="1771999" y="562327"/>
                </a:cubicBezTo>
                <a:cubicBezTo>
                  <a:pt x="1776617" y="543854"/>
                  <a:pt x="1775292" y="522752"/>
                  <a:pt x="1785854" y="506908"/>
                </a:cubicBezTo>
                <a:cubicBezTo>
                  <a:pt x="1795090" y="493053"/>
                  <a:pt x="1814626" y="489859"/>
                  <a:pt x="1827418" y="479199"/>
                </a:cubicBezTo>
                <a:cubicBezTo>
                  <a:pt x="1842470" y="466656"/>
                  <a:pt x="1853515" y="449665"/>
                  <a:pt x="1868981" y="437636"/>
                </a:cubicBezTo>
                <a:cubicBezTo>
                  <a:pt x="1868998" y="437622"/>
                  <a:pt x="1972881" y="368369"/>
                  <a:pt x="1993672" y="354508"/>
                </a:cubicBezTo>
                <a:cubicBezTo>
                  <a:pt x="2007527" y="345272"/>
                  <a:pt x="2023462" y="338573"/>
                  <a:pt x="2035236" y="326799"/>
                </a:cubicBezTo>
                <a:lnTo>
                  <a:pt x="2076799" y="285236"/>
                </a:lnTo>
                <a:cubicBezTo>
                  <a:pt x="2088067" y="251432"/>
                  <a:pt x="2091506" y="228965"/>
                  <a:pt x="2118363" y="202108"/>
                </a:cubicBezTo>
                <a:cubicBezTo>
                  <a:pt x="2151644" y="168827"/>
                  <a:pt x="2162051" y="177447"/>
                  <a:pt x="2201490" y="160545"/>
                </a:cubicBezTo>
                <a:cubicBezTo>
                  <a:pt x="2220473" y="152409"/>
                  <a:pt x="2237315" y="139367"/>
                  <a:pt x="2256908" y="132836"/>
                </a:cubicBezTo>
                <a:cubicBezTo>
                  <a:pt x="2301024" y="118131"/>
                  <a:pt x="2420278" y="108526"/>
                  <a:pt x="2450872" y="105127"/>
                </a:cubicBezTo>
                <a:cubicBezTo>
                  <a:pt x="2766243" y="0"/>
                  <a:pt x="2504796" y="76866"/>
                  <a:pt x="3268290" y="91272"/>
                </a:cubicBezTo>
                <a:cubicBezTo>
                  <a:pt x="3295999" y="95890"/>
                  <a:pt x="3323808" y="99950"/>
                  <a:pt x="3351418" y="105127"/>
                </a:cubicBezTo>
                <a:cubicBezTo>
                  <a:pt x="3397708" y="113806"/>
                  <a:pt x="3489963" y="132836"/>
                  <a:pt x="3489963" y="132836"/>
                </a:cubicBezTo>
                <a:cubicBezTo>
                  <a:pt x="3600797" y="206725"/>
                  <a:pt x="3466876" y="109748"/>
                  <a:pt x="3559236" y="202108"/>
                </a:cubicBezTo>
                <a:cubicBezTo>
                  <a:pt x="3571010" y="213882"/>
                  <a:pt x="3588157" y="218981"/>
                  <a:pt x="3600799" y="229817"/>
                </a:cubicBezTo>
                <a:cubicBezTo>
                  <a:pt x="3653060" y="274613"/>
                  <a:pt x="3651243" y="277774"/>
                  <a:pt x="3683927" y="326799"/>
                </a:cubicBezTo>
                <a:cubicBezTo>
                  <a:pt x="3719082" y="432267"/>
                  <a:pt x="3705908" y="381286"/>
                  <a:pt x="3725490" y="479199"/>
                </a:cubicBezTo>
                <a:cubicBezTo>
                  <a:pt x="3720872" y="529999"/>
                  <a:pt x="3725649" y="582552"/>
                  <a:pt x="3711636" y="631599"/>
                </a:cubicBezTo>
                <a:cubicBezTo>
                  <a:pt x="3706253" y="650439"/>
                  <a:pt x="3682615" y="658111"/>
                  <a:pt x="3670072" y="673163"/>
                </a:cubicBezTo>
                <a:cubicBezTo>
                  <a:pt x="3659412" y="685955"/>
                  <a:pt x="3652041" y="701177"/>
                  <a:pt x="3642363" y="714727"/>
                </a:cubicBezTo>
                <a:cubicBezTo>
                  <a:pt x="3624903" y="739171"/>
                  <a:pt x="3586699" y="793399"/>
                  <a:pt x="3559236" y="811708"/>
                </a:cubicBezTo>
                <a:cubicBezTo>
                  <a:pt x="3547085" y="819809"/>
                  <a:pt x="3530734" y="819032"/>
                  <a:pt x="3517672" y="825563"/>
                </a:cubicBezTo>
                <a:cubicBezTo>
                  <a:pt x="3410239" y="879279"/>
                  <a:pt x="3539017" y="832301"/>
                  <a:pt x="3434545" y="867127"/>
                </a:cubicBezTo>
                <a:cubicBezTo>
                  <a:pt x="3328853" y="972817"/>
                  <a:pt x="3451670" y="862394"/>
                  <a:pt x="3351418" y="922545"/>
                </a:cubicBezTo>
                <a:cubicBezTo>
                  <a:pt x="3329481" y="935707"/>
                  <a:pt x="3308586" y="972937"/>
                  <a:pt x="3295999" y="991817"/>
                </a:cubicBezTo>
                <a:cubicBezTo>
                  <a:pt x="3269028" y="1072733"/>
                  <a:pt x="3303248" y="998423"/>
                  <a:pt x="3240581" y="1061090"/>
                </a:cubicBezTo>
                <a:cubicBezTo>
                  <a:pt x="3202322" y="1099349"/>
                  <a:pt x="3224271" y="1113952"/>
                  <a:pt x="3171308" y="1144217"/>
                </a:cubicBezTo>
                <a:cubicBezTo>
                  <a:pt x="3154776" y="1153664"/>
                  <a:pt x="3134363" y="1153454"/>
                  <a:pt x="3115890" y="1158072"/>
                </a:cubicBezTo>
                <a:cubicBezTo>
                  <a:pt x="3102036" y="1167308"/>
                  <a:pt x="3086101" y="1174007"/>
                  <a:pt x="3074327" y="1185781"/>
                </a:cubicBezTo>
                <a:cubicBezTo>
                  <a:pt x="3047471" y="1212638"/>
                  <a:pt x="3044031" y="1235104"/>
                  <a:pt x="3032763" y="1268908"/>
                </a:cubicBezTo>
                <a:cubicBezTo>
                  <a:pt x="3037381" y="1296617"/>
                  <a:pt x="3030290" y="1329177"/>
                  <a:pt x="3046618" y="1352036"/>
                </a:cubicBezTo>
                <a:cubicBezTo>
                  <a:pt x="3057685" y="1367530"/>
                  <a:pt x="3083365" y="1362156"/>
                  <a:pt x="3102036" y="1365890"/>
                </a:cubicBezTo>
                <a:cubicBezTo>
                  <a:pt x="3129582" y="1371399"/>
                  <a:pt x="3157741" y="1373651"/>
                  <a:pt x="3185163" y="1379745"/>
                </a:cubicBezTo>
                <a:cubicBezTo>
                  <a:pt x="3199419" y="1382913"/>
                  <a:pt x="3212685" y="1389587"/>
                  <a:pt x="3226727" y="1393599"/>
                </a:cubicBezTo>
                <a:cubicBezTo>
                  <a:pt x="3245036" y="1398830"/>
                  <a:pt x="3263836" y="1402223"/>
                  <a:pt x="3282145" y="1407454"/>
                </a:cubicBezTo>
                <a:cubicBezTo>
                  <a:pt x="3296187" y="1411466"/>
                  <a:pt x="3309540" y="1417766"/>
                  <a:pt x="3323708" y="1421308"/>
                </a:cubicBezTo>
                <a:cubicBezTo>
                  <a:pt x="3346553" y="1427019"/>
                  <a:pt x="3370262" y="1428967"/>
                  <a:pt x="3392981" y="1435163"/>
                </a:cubicBezTo>
                <a:cubicBezTo>
                  <a:pt x="3421160" y="1442848"/>
                  <a:pt x="3476108" y="1462872"/>
                  <a:pt x="3476108" y="1462872"/>
                </a:cubicBezTo>
                <a:cubicBezTo>
                  <a:pt x="3480726" y="1481345"/>
                  <a:pt x="3482462" y="1500788"/>
                  <a:pt x="3489963" y="1518290"/>
                </a:cubicBezTo>
                <a:cubicBezTo>
                  <a:pt x="3507147" y="1558387"/>
                  <a:pt x="3562062" y="1604244"/>
                  <a:pt x="3586945" y="1629127"/>
                </a:cubicBezTo>
                <a:cubicBezTo>
                  <a:pt x="3600799" y="1642981"/>
                  <a:pt x="3609500" y="1665938"/>
                  <a:pt x="3628508" y="1670690"/>
                </a:cubicBezTo>
                <a:cubicBezTo>
                  <a:pt x="3659486" y="1678435"/>
                  <a:pt x="3746816" y="1698762"/>
                  <a:pt x="3767054" y="1712254"/>
                </a:cubicBezTo>
                <a:cubicBezTo>
                  <a:pt x="3780909" y="1721490"/>
                  <a:pt x="3796173" y="1728901"/>
                  <a:pt x="3808618" y="1739963"/>
                </a:cubicBezTo>
                <a:cubicBezTo>
                  <a:pt x="3950973" y="1866501"/>
                  <a:pt x="3838976" y="1787910"/>
                  <a:pt x="3933308" y="1850799"/>
                </a:cubicBezTo>
                <a:cubicBezTo>
                  <a:pt x="3945942" y="1869749"/>
                  <a:pt x="3989696" y="1937043"/>
                  <a:pt x="4002581" y="1947781"/>
                </a:cubicBezTo>
                <a:cubicBezTo>
                  <a:pt x="4013800" y="1957130"/>
                  <a:pt x="4030290" y="1957018"/>
                  <a:pt x="4044145" y="1961636"/>
                </a:cubicBezTo>
                <a:cubicBezTo>
                  <a:pt x="4123745" y="2041234"/>
                  <a:pt x="4082439" y="2020581"/>
                  <a:pt x="4154981" y="2044763"/>
                </a:cubicBezTo>
                <a:cubicBezTo>
                  <a:pt x="4243042" y="2132824"/>
                  <a:pt x="4149235" y="2035098"/>
                  <a:pt x="4238108" y="2141745"/>
                </a:cubicBezTo>
                <a:cubicBezTo>
                  <a:pt x="4246470" y="2151780"/>
                  <a:pt x="4257658" y="2159254"/>
                  <a:pt x="4265818" y="2169454"/>
                </a:cubicBezTo>
                <a:cubicBezTo>
                  <a:pt x="4276220" y="2182456"/>
                  <a:pt x="4283125" y="2198015"/>
                  <a:pt x="4293527" y="2211017"/>
                </a:cubicBezTo>
                <a:cubicBezTo>
                  <a:pt x="4301687" y="2221217"/>
                  <a:pt x="4313990" y="2227858"/>
                  <a:pt x="4321236" y="2238727"/>
                </a:cubicBezTo>
                <a:cubicBezTo>
                  <a:pt x="4394176" y="2348138"/>
                  <a:pt x="4299744" y="2244944"/>
                  <a:pt x="4390508" y="2335708"/>
                </a:cubicBezTo>
                <a:cubicBezTo>
                  <a:pt x="4394271" y="2354520"/>
                  <a:pt x="4409832" y="2438036"/>
                  <a:pt x="4418218" y="2460399"/>
                </a:cubicBezTo>
                <a:cubicBezTo>
                  <a:pt x="4433285" y="2500577"/>
                  <a:pt x="4450667" y="2522927"/>
                  <a:pt x="4473636" y="2557381"/>
                </a:cubicBezTo>
                <a:lnTo>
                  <a:pt x="4515199" y="2682072"/>
                </a:lnTo>
                <a:cubicBezTo>
                  <a:pt x="4519817" y="2695927"/>
                  <a:pt x="4526190" y="2709315"/>
                  <a:pt x="4529054" y="2723636"/>
                </a:cubicBezTo>
                <a:cubicBezTo>
                  <a:pt x="4533672" y="2746727"/>
                  <a:pt x="4539037" y="2769680"/>
                  <a:pt x="4542908" y="2792908"/>
                </a:cubicBezTo>
                <a:cubicBezTo>
                  <a:pt x="4548277" y="2825119"/>
                  <a:pt x="4551088" y="2857731"/>
                  <a:pt x="4556763" y="2889890"/>
                </a:cubicBezTo>
                <a:cubicBezTo>
                  <a:pt x="4564948" y="2936270"/>
                  <a:pt x="4575236" y="2982254"/>
                  <a:pt x="4584472" y="3028436"/>
                </a:cubicBezTo>
                <a:cubicBezTo>
                  <a:pt x="4589090" y="3051527"/>
                  <a:pt x="4590881" y="3075368"/>
                  <a:pt x="4598327" y="3097708"/>
                </a:cubicBezTo>
                <a:lnTo>
                  <a:pt x="4626036" y="3180836"/>
                </a:lnTo>
                <a:cubicBezTo>
                  <a:pt x="4629092" y="3205282"/>
                  <a:pt x="4637590" y="3309394"/>
                  <a:pt x="4653745" y="3347090"/>
                </a:cubicBezTo>
                <a:cubicBezTo>
                  <a:pt x="4660304" y="3362395"/>
                  <a:pt x="4668923" y="3377689"/>
                  <a:pt x="4681454" y="3388654"/>
                </a:cubicBezTo>
                <a:cubicBezTo>
                  <a:pt x="4706516" y="3410584"/>
                  <a:pt x="4764581" y="3444072"/>
                  <a:pt x="4764581" y="3444072"/>
                </a:cubicBezTo>
                <a:cubicBezTo>
                  <a:pt x="4773817" y="3457927"/>
                  <a:pt x="4785731" y="3470331"/>
                  <a:pt x="4792290" y="3485636"/>
                </a:cubicBezTo>
                <a:cubicBezTo>
                  <a:pt x="4799791" y="3503138"/>
                  <a:pt x="4800914" y="3522745"/>
                  <a:pt x="4806145" y="3541054"/>
                </a:cubicBezTo>
                <a:cubicBezTo>
                  <a:pt x="4810157" y="3555096"/>
                  <a:pt x="4815381" y="3568763"/>
                  <a:pt x="4819999" y="3582617"/>
                </a:cubicBezTo>
                <a:cubicBezTo>
                  <a:pt x="4819307" y="3596451"/>
                  <a:pt x="4830771" y="3864334"/>
                  <a:pt x="4778436" y="3942836"/>
                </a:cubicBezTo>
                <a:lnTo>
                  <a:pt x="4750727" y="3984399"/>
                </a:lnTo>
                <a:cubicBezTo>
                  <a:pt x="4742006" y="4045441"/>
                  <a:pt x="4751167" y="4080941"/>
                  <a:pt x="4709163" y="4122945"/>
                </a:cubicBezTo>
                <a:cubicBezTo>
                  <a:pt x="4697389" y="4134719"/>
                  <a:pt x="4681454" y="4141418"/>
                  <a:pt x="4667599" y="4150654"/>
                </a:cubicBezTo>
                <a:cubicBezTo>
                  <a:pt x="4658363" y="4164508"/>
                  <a:pt x="4650292" y="4179215"/>
                  <a:pt x="4639890" y="4192217"/>
                </a:cubicBezTo>
                <a:cubicBezTo>
                  <a:pt x="4560924" y="4290925"/>
                  <a:pt x="4669756" y="4133565"/>
                  <a:pt x="4584472" y="4261490"/>
                </a:cubicBezTo>
                <a:cubicBezTo>
                  <a:pt x="4581210" y="4274539"/>
                  <a:pt x="4565799" y="4342207"/>
                  <a:pt x="4556763" y="4358472"/>
                </a:cubicBezTo>
                <a:cubicBezTo>
                  <a:pt x="4540590" y="4387583"/>
                  <a:pt x="4501345" y="4441599"/>
                  <a:pt x="4501345" y="4441599"/>
                </a:cubicBezTo>
                <a:cubicBezTo>
                  <a:pt x="4472509" y="4556941"/>
                  <a:pt x="4507621" y="4442898"/>
                  <a:pt x="4459781" y="4538581"/>
                </a:cubicBezTo>
                <a:cubicBezTo>
                  <a:pt x="4453250" y="4551643"/>
                  <a:pt x="4451680" y="4566722"/>
                  <a:pt x="4445927" y="4580145"/>
                </a:cubicBezTo>
                <a:cubicBezTo>
                  <a:pt x="4437791" y="4599128"/>
                  <a:pt x="4426354" y="4616580"/>
                  <a:pt x="4418218" y="4635563"/>
                </a:cubicBezTo>
                <a:cubicBezTo>
                  <a:pt x="4412465" y="4648986"/>
                  <a:pt x="4410894" y="4664065"/>
                  <a:pt x="4404363" y="4677127"/>
                </a:cubicBezTo>
                <a:cubicBezTo>
                  <a:pt x="4385074" y="4715704"/>
                  <a:pt x="4365730" y="4729614"/>
                  <a:pt x="4335090" y="4760254"/>
                </a:cubicBezTo>
                <a:cubicBezTo>
                  <a:pt x="4295587" y="4755865"/>
                  <a:pt x="4215256" y="4755755"/>
                  <a:pt x="4168836" y="4732545"/>
                </a:cubicBezTo>
                <a:cubicBezTo>
                  <a:pt x="4153943" y="4725098"/>
                  <a:pt x="4142165" y="4712283"/>
                  <a:pt x="4127272" y="4704836"/>
                </a:cubicBezTo>
                <a:cubicBezTo>
                  <a:pt x="4114210" y="4698305"/>
                  <a:pt x="4098770" y="4697512"/>
                  <a:pt x="4085708" y="4690981"/>
                </a:cubicBezTo>
                <a:cubicBezTo>
                  <a:pt x="4070815" y="4683534"/>
                  <a:pt x="4060426" y="4666761"/>
                  <a:pt x="4044145" y="4663272"/>
                </a:cubicBezTo>
                <a:cubicBezTo>
                  <a:pt x="3994268" y="4652584"/>
                  <a:pt x="3942545" y="4654035"/>
                  <a:pt x="3891745" y="4649417"/>
                </a:cubicBezTo>
                <a:cubicBezTo>
                  <a:pt x="3831709" y="4654035"/>
                  <a:pt x="3771113" y="4653881"/>
                  <a:pt x="3711636" y="4663272"/>
                </a:cubicBezTo>
                <a:cubicBezTo>
                  <a:pt x="3682785" y="4667827"/>
                  <a:pt x="3628508" y="4690981"/>
                  <a:pt x="3628508" y="4690981"/>
                </a:cubicBezTo>
                <a:cubicBezTo>
                  <a:pt x="3610035" y="4718690"/>
                  <a:pt x="3596638" y="4750560"/>
                  <a:pt x="3573090" y="4774108"/>
                </a:cubicBezTo>
                <a:cubicBezTo>
                  <a:pt x="3507978" y="4839222"/>
                  <a:pt x="3547831" y="4804802"/>
                  <a:pt x="3448399" y="4871090"/>
                </a:cubicBezTo>
                <a:cubicBezTo>
                  <a:pt x="3434545" y="4880326"/>
                  <a:pt x="3422632" y="4893533"/>
                  <a:pt x="3406836" y="4898799"/>
                </a:cubicBezTo>
                <a:cubicBezTo>
                  <a:pt x="3392981" y="4903417"/>
                  <a:pt x="3378334" y="4906123"/>
                  <a:pt x="3365272" y="4912654"/>
                </a:cubicBezTo>
                <a:cubicBezTo>
                  <a:pt x="3269596" y="4960492"/>
                  <a:pt x="3383623" y="4925385"/>
                  <a:pt x="3268290" y="4954217"/>
                </a:cubicBezTo>
                <a:cubicBezTo>
                  <a:pt x="3254436" y="4968072"/>
                  <a:pt x="3243029" y="4984913"/>
                  <a:pt x="3226727" y="4995781"/>
                </a:cubicBezTo>
                <a:cubicBezTo>
                  <a:pt x="3207723" y="5008450"/>
                  <a:pt x="3127085" y="5020691"/>
                  <a:pt x="3115890" y="5023490"/>
                </a:cubicBezTo>
                <a:cubicBezTo>
                  <a:pt x="3101722" y="5027032"/>
                  <a:pt x="3088369" y="5033333"/>
                  <a:pt x="3074327" y="5037345"/>
                </a:cubicBezTo>
                <a:cubicBezTo>
                  <a:pt x="3056018" y="5042576"/>
                  <a:pt x="3037217" y="5045968"/>
                  <a:pt x="3018908" y="5051199"/>
                </a:cubicBezTo>
                <a:cubicBezTo>
                  <a:pt x="2988761" y="5059812"/>
                  <a:pt x="2946554" y="5075172"/>
                  <a:pt x="2921927" y="5092763"/>
                </a:cubicBezTo>
                <a:cubicBezTo>
                  <a:pt x="2905983" y="5104151"/>
                  <a:pt x="2898650" y="5127293"/>
                  <a:pt x="2880363" y="5134327"/>
                </a:cubicBezTo>
                <a:cubicBezTo>
                  <a:pt x="2854956" y="5144099"/>
                  <a:pt x="2704360" y="5168279"/>
                  <a:pt x="2658690" y="5175890"/>
                </a:cubicBezTo>
                <a:cubicBezTo>
                  <a:pt x="2579235" y="5202376"/>
                  <a:pt x="2656525" y="5178522"/>
                  <a:pt x="2547854" y="5203599"/>
                </a:cubicBezTo>
                <a:cubicBezTo>
                  <a:pt x="2547804" y="5203610"/>
                  <a:pt x="2409332" y="5238230"/>
                  <a:pt x="2381599" y="5245163"/>
                </a:cubicBezTo>
                <a:cubicBezTo>
                  <a:pt x="2363126" y="5249781"/>
                  <a:pt x="2344852" y="5255283"/>
                  <a:pt x="2326181" y="5259017"/>
                </a:cubicBezTo>
                <a:cubicBezTo>
                  <a:pt x="2278558" y="5268542"/>
                  <a:pt x="2247149" y="5273682"/>
                  <a:pt x="2201490" y="5286727"/>
                </a:cubicBezTo>
                <a:cubicBezTo>
                  <a:pt x="2187448" y="5290739"/>
                  <a:pt x="2173781" y="5295963"/>
                  <a:pt x="2159927" y="5300581"/>
                </a:cubicBezTo>
                <a:cubicBezTo>
                  <a:pt x="2127600" y="5295963"/>
                  <a:pt x="2093925" y="5297054"/>
                  <a:pt x="2062945" y="5286727"/>
                </a:cubicBezTo>
                <a:cubicBezTo>
                  <a:pt x="2006355" y="5267864"/>
                  <a:pt x="2022548" y="5123973"/>
                  <a:pt x="2021381" y="5120472"/>
                </a:cubicBezTo>
                <a:cubicBezTo>
                  <a:pt x="2016116" y="5104676"/>
                  <a:pt x="1994711" y="5100210"/>
                  <a:pt x="1979818" y="5092763"/>
                </a:cubicBezTo>
                <a:cubicBezTo>
                  <a:pt x="1865093" y="5035400"/>
                  <a:pt x="2015811" y="5130612"/>
                  <a:pt x="1896690" y="5051199"/>
                </a:cubicBezTo>
                <a:cubicBezTo>
                  <a:pt x="1792211" y="5086027"/>
                  <a:pt x="1921004" y="5039044"/>
                  <a:pt x="1813563" y="5092763"/>
                </a:cubicBezTo>
                <a:cubicBezTo>
                  <a:pt x="1800501" y="5099294"/>
                  <a:pt x="1785854" y="5101999"/>
                  <a:pt x="1771999" y="5106617"/>
                </a:cubicBezTo>
                <a:cubicBezTo>
                  <a:pt x="1758145" y="5120472"/>
                  <a:pt x="1747961" y="5139419"/>
                  <a:pt x="1730436" y="5148181"/>
                </a:cubicBezTo>
                <a:cubicBezTo>
                  <a:pt x="1709374" y="5158712"/>
                  <a:pt x="1684582" y="5159571"/>
                  <a:pt x="1661163" y="5162036"/>
                </a:cubicBezTo>
                <a:cubicBezTo>
                  <a:pt x="1596700" y="5168822"/>
                  <a:pt x="1531854" y="5171272"/>
                  <a:pt x="1467199" y="5175890"/>
                </a:cubicBezTo>
                <a:lnTo>
                  <a:pt x="1384072" y="5189745"/>
                </a:lnTo>
                <a:cubicBezTo>
                  <a:pt x="1265232" y="5211352"/>
                  <a:pt x="1364296" y="5197050"/>
                  <a:pt x="1231672" y="5217454"/>
                </a:cubicBezTo>
                <a:cubicBezTo>
                  <a:pt x="1102597" y="5237312"/>
                  <a:pt x="1174092" y="5221457"/>
                  <a:pt x="1079272" y="5245163"/>
                </a:cubicBezTo>
                <a:cubicBezTo>
                  <a:pt x="1065417" y="5254399"/>
                  <a:pt x="1052924" y="5266109"/>
                  <a:pt x="1037708" y="5272872"/>
                </a:cubicBezTo>
                <a:cubicBezTo>
                  <a:pt x="980181" y="5298439"/>
                  <a:pt x="944571" y="5302583"/>
                  <a:pt x="885308" y="5314436"/>
                </a:cubicBezTo>
                <a:cubicBezTo>
                  <a:pt x="737526" y="5309818"/>
                  <a:pt x="588553" y="5319869"/>
                  <a:pt x="441963" y="5300581"/>
                </a:cubicBezTo>
                <a:cubicBezTo>
                  <a:pt x="408946" y="5296237"/>
                  <a:pt x="358836" y="5245163"/>
                  <a:pt x="358836" y="5245163"/>
                </a:cubicBezTo>
                <a:cubicBezTo>
                  <a:pt x="349600" y="5231308"/>
                  <a:pt x="341787" y="5216391"/>
                  <a:pt x="331127" y="5203599"/>
                </a:cubicBezTo>
                <a:cubicBezTo>
                  <a:pt x="297792" y="5163597"/>
                  <a:pt x="288866" y="5161571"/>
                  <a:pt x="247999" y="5134327"/>
                </a:cubicBezTo>
                <a:cubicBezTo>
                  <a:pt x="238763" y="5120472"/>
                  <a:pt x="227736" y="5107656"/>
                  <a:pt x="220290" y="5092763"/>
                </a:cubicBezTo>
                <a:cubicBezTo>
                  <a:pt x="210354" y="5072891"/>
                  <a:pt x="197019" y="5013531"/>
                  <a:pt x="192581" y="4995781"/>
                </a:cubicBezTo>
                <a:cubicBezTo>
                  <a:pt x="200326" y="4964803"/>
                  <a:pt x="220654" y="4877473"/>
                  <a:pt x="234145" y="4857236"/>
                </a:cubicBezTo>
                <a:lnTo>
                  <a:pt x="261854" y="4815672"/>
                </a:lnTo>
                <a:cubicBezTo>
                  <a:pt x="302104" y="4694916"/>
                  <a:pt x="284831" y="4763623"/>
                  <a:pt x="261854" y="4510872"/>
                </a:cubicBezTo>
                <a:cubicBezTo>
                  <a:pt x="260532" y="4496328"/>
                  <a:pt x="254530" y="4482370"/>
                  <a:pt x="247999" y="4469308"/>
                </a:cubicBezTo>
                <a:cubicBezTo>
                  <a:pt x="240552" y="4454415"/>
                  <a:pt x="229526" y="4441599"/>
                  <a:pt x="220290" y="4427745"/>
                </a:cubicBezTo>
                <a:cubicBezTo>
                  <a:pt x="215672" y="4409272"/>
                  <a:pt x="214951" y="4389358"/>
                  <a:pt x="206436" y="4372327"/>
                </a:cubicBezTo>
                <a:cubicBezTo>
                  <a:pt x="200594" y="4360644"/>
                  <a:pt x="179658" y="4357646"/>
                  <a:pt x="178727" y="4344617"/>
                </a:cubicBezTo>
                <a:cubicBezTo>
                  <a:pt x="170750" y="4232940"/>
                  <a:pt x="181047" y="4212964"/>
                  <a:pt x="206436" y="4136799"/>
                </a:cubicBezTo>
                <a:cubicBezTo>
                  <a:pt x="201818" y="4062908"/>
                  <a:pt x="212396" y="3986461"/>
                  <a:pt x="192581" y="3915127"/>
                </a:cubicBezTo>
                <a:cubicBezTo>
                  <a:pt x="187053" y="3895227"/>
                  <a:pt x="153969" y="3899421"/>
                  <a:pt x="137163" y="3887417"/>
                </a:cubicBezTo>
                <a:cubicBezTo>
                  <a:pt x="103218" y="3863171"/>
                  <a:pt x="89986" y="3837434"/>
                  <a:pt x="67890" y="3804290"/>
                </a:cubicBezTo>
                <a:cubicBezTo>
                  <a:pt x="63272" y="3790436"/>
                  <a:pt x="61549" y="3775250"/>
                  <a:pt x="54036" y="3762727"/>
                </a:cubicBezTo>
                <a:cubicBezTo>
                  <a:pt x="47316" y="3751526"/>
                  <a:pt x="30914" y="3747248"/>
                  <a:pt x="26327" y="3735017"/>
                </a:cubicBezTo>
                <a:cubicBezTo>
                  <a:pt x="1083" y="3667701"/>
                  <a:pt x="14782" y="3467162"/>
                  <a:pt x="26327" y="340250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 descr="C:\Documents and Settings\Админ\Рабочий стол\картинки\учеба\209.gif"/>
          <p:cNvPicPr>
            <a:picLocks noChangeAspect="1" noChangeArrowheads="1"/>
          </p:cNvPicPr>
          <p:nvPr/>
        </p:nvPicPr>
        <p:blipFill>
          <a:blip r:embed="rId4" cstate="print"/>
          <a:srcRect r="59375" b="42708"/>
          <a:stretch>
            <a:fillRect/>
          </a:stretch>
        </p:blipFill>
        <p:spPr bwMode="auto">
          <a:xfrm>
            <a:off x="7924800" y="5568462"/>
            <a:ext cx="914400" cy="1289538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5334000" y="1219200"/>
            <a:ext cx="3600000" cy="576000"/>
          </a:xfrm>
          <a:prstGeom prst="roundRect">
            <a:avLst>
              <a:gd name="adj" fmla="val 19556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Остров Врангеля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 flipH="1">
            <a:off x="5334000" y="2209800"/>
            <a:ext cx="3600000" cy="576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Новосибирские острова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34000" y="3276600"/>
            <a:ext cx="3600000" cy="576000"/>
          </a:xfrm>
          <a:prstGeom prst="roundRect">
            <a:avLst>
              <a:gd name="adj" fmla="val 19464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Северная Земля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34000" y="4191000"/>
            <a:ext cx="3600000" cy="576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 Франца-Иосифа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stCxn id="22" idx="1"/>
          </p:cNvCxnSpPr>
          <p:nvPr/>
        </p:nvCxnSpPr>
        <p:spPr>
          <a:xfrm rot="10800000" flipV="1">
            <a:off x="2895600" y="1507200"/>
            <a:ext cx="2438400" cy="7788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4" idx="3"/>
          </p:cNvCxnSpPr>
          <p:nvPr/>
        </p:nvCxnSpPr>
        <p:spPr>
          <a:xfrm rot="10800000" flipV="1">
            <a:off x="3657600" y="2497800"/>
            <a:ext cx="1676400" cy="39778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5" idx="1"/>
          </p:cNvCxnSpPr>
          <p:nvPr/>
        </p:nvCxnSpPr>
        <p:spPr>
          <a:xfrm rot="10800000" flipV="1">
            <a:off x="3733800" y="3564600"/>
            <a:ext cx="1600200" cy="930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7" idx="1"/>
          </p:cNvCxnSpPr>
          <p:nvPr/>
        </p:nvCxnSpPr>
        <p:spPr>
          <a:xfrm rot="10800000">
            <a:off x="3429000" y="4267200"/>
            <a:ext cx="1905000" cy="2118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143000" y="228600"/>
            <a:ext cx="6858000" cy="4572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Географическое     положение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возврат 22">
            <a:hlinkClick r:id="rId5" action="ppaction://hlinksldjump" highlightClick="1"/>
          </p:cNvPr>
          <p:cNvSpPr/>
          <p:nvPr/>
        </p:nvSpPr>
        <p:spPr>
          <a:xfrm>
            <a:off x="8839200" y="6553200"/>
            <a:ext cx="3048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34000" y="1143000"/>
            <a:ext cx="3240000" cy="576000"/>
          </a:xfrm>
          <a:prstGeom prst="roundRect">
            <a:avLst>
              <a:gd name="adj" fmla="val 19556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Беренгово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море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16" idx="1"/>
          </p:cNvCxnSpPr>
          <p:nvPr/>
        </p:nvCxnSpPr>
        <p:spPr>
          <a:xfrm rot="10800000">
            <a:off x="2971800" y="1295400"/>
            <a:ext cx="2362200" cy="135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334000" y="1905000"/>
            <a:ext cx="3240000" cy="576000"/>
          </a:xfrm>
          <a:prstGeom prst="roundRect">
            <a:avLst>
              <a:gd name="adj" fmla="val 19556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Чукотское море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>
            <a:stCxn id="19" idx="1"/>
          </p:cNvCxnSpPr>
          <p:nvPr/>
        </p:nvCxnSpPr>
        <p:spPr>
          <a:xfrm rot="10800000" flipV="1">
            <a:off x="2667000" y="2193000"/>
            <a:ext cx="2667000" cy="168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5334000" y="2743200"/>
            <a:ext cx="3240000" cy="576000"/>
          </a:xfrm>
          <a:prstGeom prst="roundRect">
            <a:avLst>
              <a:gd name="adj" fmla="val 19556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Восточно-Сибирское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>
            <a:stCxn id="28" idx="1"/>
          </p:cNvCxnSpPr>
          <p:nvPr/>
        </p:nvCxnSpPr>
        <p:spPr>
          <a:xfrm rot="10800000">
            <a:off x="3048000" y="2514600"/>
            <a:ext cx="2286000" cy="516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5334000" y="3505200"/>
            <a:ext cx="3240000" cy="576000"/>
          </a:xfrm>
          <a:prstGeom prst="roundRect">
            <a:avLst>
              <a:gd name="adj" fmla="val 19556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Море Лаптевых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>
            <a:stCxn id="34" idx="1"/>
          </p:cNvCxnSpPr>
          <p:nvPr/>
        </p:nvCxnSpPr>
        <p:spPr>
          <a:xfrm rot="10800000">
            <a:off x="3505200" y="3276600"/>
            <a:ext cx="1828800" cy="516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5334000" y="4343400"/>
            <a:ext cx="3240000" cy="576000"/>
          </a:xfrm>
          <a:prstGeom prst="roundRect">
            <a:avLst>
              <a:gd name="adj" fmla="val 19556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Карское море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>
            <a:stCxn id="36" idx="1"/>
          </p:cNvCxnSpPr>
          <p:nvPr/>
        </p:nvCxnSpPr>
        <p:spPr>
          <a:xfrm rot="10800000">
            <a:off x="3962400" y="4343400"/>
            <a:ext cx="1371600" cy="2880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5334000" y="5029200"/>
            <a:ext cx="3240000" cy="576000"/>
          </a:xfrm>
          <a:prstGeom prst="roundRect">
            <a:avLst>
              <a:gd name="adj" fmla="val 19556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Баренцево море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>
            <a:stCxn id="38" idx="1"/>
          </p:cNvCxnSpPr>
          <p:nvPr/>
        </p:nvCxnSpPr>
        <p:spPr>
          <a:xfrm rot="10800000">
            <a:off x="3657600" y="4800600"/>
            <a:ext cx="1676400" cy="516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81962769"/>
      </p:ext>
    </p:extLst>
  </p:cSld>
  <p:clrMapOvr>
    <a:masterClrMapping/>
  </p:clrMapOvr>
  <p:transition spd="slow" advTm="4588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5" grpId="0" animBg="1"/>
      <p:bldP spid="27" grpId="0" animBg="1"/>
      <p:bldP spid="16" grpId="0" animBg="1"/>
      <p:bldP spid="16" grpId="1" animBg="1"/>
      <p:bldP spid="19" grpId="0" animBg="1"/>
      <p:bldP spid="19" grpId="1" animBg="1"/>
      <p:bldP spid="28" grpId="0" animBg="1"/>
      <p:bldP spid="28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28700" y="228600"/>
            <a:ext cx="7086600" cy="6096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Освещенность   Арктики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2100" y="5715000"/>
            <a:ext cx="5760000" cy="90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Полярная  ночь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62100" y="5715000"/>
            <a:ext cx="5760000" cy="90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Северное  сияние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62100" y="5715000"/>
            <a:ext cx="5760000" cy="90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Полярный   день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Админ\Рабочий стол\картинки\Сказочные персонажи\fc9ff4a64d0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00200" cy="1700284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839200" y="6553200"/>
            <a:ext cx="3048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северное сияние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1676400"/>
            <a:ext cx="3960000" cy="2683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полярная ноч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1219200"/>
            <a:ext cx="48006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полярный ден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0200" y="1295400"/>
            <a:ext cx="576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северное сияни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2743200"/>
            <a:ext cx="4248000" cy="2667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земля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18820">
            <a:off x="6248400" y="1981200"/>
            <a:ext cx="2556933" cy="2514600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2523965" y="2914650"/>
            <a:ext cx="3505200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523965" y="3295650"/>
            <a:ext cx="3505200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438400" y="4495800"/>
            <a:ext cx="4943635" cy="5715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523965" y="3676650"/>
            <a:ext cx="3581400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447765" y="1771650"/>
            <a:ext cx="4867435" cy="5715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447765" y="2152650"/>
            <a:ext cx="4029235" cy="5715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447765" y="2533650"/>
            <a:ext cx="3800635" cy="5715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447765" y="4114800"/>
            <a:ext cx="3953035" cy="1905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солнце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1600200"/>
            <a:ext cx="312420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654964"/>
      </p:ext>
    </p:extLst>
  </p:cSld>
  <p:clrMapOvr>
    <a:masterClrMapping/>
  </p:clrMapOvr>
  <p:transition spd="slow" advTm="6635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371600" y="228600"/>
            <a:ext cx="6781800" cy="9144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Животный  мир  Арктики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айра.jpg"/>
          <p:cNvPicPr>
            <a:picLocks noChangeAspect="1"/>
          </p:cNvPicPr>
          <p:nvPr/>
        </p:nvPicPr>
        <p:blipFill>
          <a:blip r:embed="rId3" cstate="print"/>
          <a:srcRect l="3534" t="12952" r="10172" b="7025"/>
          <a:stretch>
            <a:fillRect/>
          </a:stretch>
        </p:blipFill>
        <p:spPr>
          <a:xfrm>
            <a:off x="7162800" y="1295400"/>
            <a:ext cx="1559995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морж.jpg"/>
          <p:cNvPicPr>
            <a:picLocks noChangeAspect="1"/>
          </p:cNvPicPr>
          <p:nvPr/>
        </p:nvPicPr>
        <p:blipFill>
          <a:blip r:embed="rId4" cstate="print"/>
          <a:srcRect l="1304" t="24148" r="5942" b="14093"/>
          <a:stretch>
            <a:fillRect/>
          </a:stretch>
        </p:blipFill>
        <p:spPr>
          <a:xfrm>
            <a:off x="381000" y="1752600"/>
            <a:ext cx="3950762" cy="213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гагара.jpg"/>
          <p:cNvPicPr>
            <a:picLocks noChangeAspect="1"/>
          </p:cNvPicPr>
          <p:nvPr/>
        </p:nvPicPr>
        <p:blipFill>
          <a:blip r:embed="rId5" cstate="print"/>
          <a:srcRect l="7237" t="17857" r="7127" b="13691"/>
          <a:stretch>
            <a:fillRect/>
          </a:stretch>
        </p:blipFill>
        <p:spPr>
          <a:xfrm>
            <a:off x="1447800" y="4686000"/>
            <a:ext cx="22226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треска.jpg"/>
          <p:cNvPicPr>
            <a:picLocks noChangeAspect="1"/>
          </p:cNvPicPr>
          <p:nvPr/>
        </p:nvPicPr>
        <p:blipFill>
          <a:blip r:embed="rId6" cstate="print"/>
          <a:srcRect l="3360" t="12460" r="18148" b="9048"/>
          <a:stretch>
            <a:fillRect/>
          </a:stretch>
        </p:blipFill>
        <p:spPr>
          <a:xfrm>
            <a:off x="1600200" y="1447800"/>
            <a:ext cx="216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Скругленный прямоугольник 13"/>
          <p:cNvSpPr/>
          <p:nvPr/>
        </p:nvSpPr>
        <p:spPr>
          <a:xfrm>
            <a:off x="685800" y="4038600"/>
            <a:ext cx="3453000" cy="685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Морж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24000" y="6210000"/>
            <a:ext cx="1936552" cy="648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Гагарка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00200" y="2971800"/>
            <a:ext cx="21336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Треска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10000" y="3752400"/>
            <a:ext cx="1936552" cy="648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Тупик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возврат 15">
            <a:hlinkClick r:id="rId7" action="ppaction://hlinksldjump" highlightClick="1"/>
          </p:cNvPr>
          <p:cNvSpPr/>
          <p:nvPr/>
        </p:nvSpPr>
        <p:spPr>
          <a:xfrm>
            <a:off x="8839200" y="6553200"/>
            <a:ext cx="3048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тюлень.jpg"/>
          <p:cNvPicPr>
            <a:picLocks noChangeAspect="1"/>
          </p:cNvPicPr>
          <p:nvPr/>
        </p:nvPicPr>
        <p:blipFill>
          <a:blip r:embed="rId8" cstate="print"/>
          <a:srcRect l="4292" t="4878" b="16523"/>
          <a:stretch>
            <a:fillRect/>
          </a:stretch>
        </p:blipFill>
        <p:spPr>
          <a:xfrm>
            <a:off x="4724400" y="3429000"/>
            <a:ext cx="3733800" cy="2188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Скругленный прямоугольник 21"/>
          <p:cNvSpPr/>
          <p:nvPr/>
        </p:nvSpPr>
        <p:spPr>
          <a:xfrm>
            <a:off x="5029200" y="5867400"/>
            <a:ext cx="3681600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Тюлень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24000" y="6096000"/>
            <a:ext cx="2590800" cy="684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Сайка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медведь белый.jpg"/>
          <p:cNvPicPr>
            <a:picLocks noChangeAspect="1"/>
          </p:cNvPicPr>
          <p:nvPr/>
        </p:nvPicPr>
        <p:blipFill>
          <a:blip r:embed="rId9" cstate="print"/>
          <a:srcRect l="2518" t="4768" r="2518" b="1537"/>
          <a:stretch>
            <a:fillRect/>
          </a:stretch>
        </p:blipFill>
        <p:spPr>
          <a:xfrm>
            <a:off x="1295400" y="1371600"/>
            <a:ext cx="6623980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1524000" y="5638800"/>
            <a:ext cx="6120000" cy="72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Белый медведь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86600" y="3733800"/>
            <a:ext cx="1828800" cy="648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Кайра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розовая чайк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1552" y="1333200"/>
            <a:ext cx="1525419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Скругленный прямоугольник 28"/>
          <p:cNvSpPr/>
          <p:nvPr/>
        </p:nvSpPr>
        <p:spPr>
          <a:xfrm>
            <a:off x="457200" y="3505200"/>
            <a:ext cx="1936552" cy="8344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Розовая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чайка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Рисунок 29" descr="белый гусь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5000" y="4609800"/>
            <a:ext cx="2172338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Скругленный прямоугольник 30"/>
          <p:cNvSpPr/>
          <p:nvPr/>
        </p:nvSpPr>
        <p:spPr>
          <a:xfrm>
            <a:off x="5562600" y="6133800"/>
            <a:ext cx="2527738" cy="648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Белые гуси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 descr="рачки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81600" y="1371600"/>
            <a:ext cx="1955800" cy="149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Скругленный прямоугольник 32"/>
          <p:cNvSpPr/>
          <p:nvPr/>
        </p:nvSpPr>
        <p:spPr>
          <a:xfrm>
            <a:off x="5105400" y="3048000"/>
            <a:ext cx="1980000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Рачки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сайка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4305300"/>
            <a:ext cx="2425303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Рисунок 35" descr="плангтон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57800" y="4196811"/>
            <a:ext cx="1600201" cy="1746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Скругленный прямоугольник 36"/>
          <p:cNvSpPr/>
          <p:nvPr/>
        </p:nvSpPr>
        <p:spPr>
          <a:xfrm>
            <a:off x="5029200" y="6019800"/>
            <a:ext cx="21336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Планктон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гренл кит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71600" y="1371600"/>
            <a:ext cx="6400800" cy="4122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Скругленный прямоугольник 38"/>
          <p:cNvSpPr/>
          <p:nvPr/>
        </p:nvSpPr>
        <p:spPr>
          <a:xfrm>
            <a:off x="1371600" y="5562600"/>
            <a:ext cx="6324600" cy="838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Гренладский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кит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Documents and Settings\Админ\Рабочий стол\картинки\Сказочные персонажи\fc9ff4a64d0a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"/>
            <a:ext cx="1447800" cy="1538352"/>
          </a:xfrm>
          <a:prstGeom prst="rect">
            <a:avLst/>
          </a:prstGeom>
          <a:noFill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7" cstate="print"/>
          <a:srcRect l="20666" r="15333" b="10000"/>
          <a:stretch>
            <a:fillRect/>
          </a:stretch>
        </p:blipFill>
        <p:spPr bwMode="auto">
          <a:xfrm>
            <a:off x="3962400" y="1371600"/>
            <a:ext cx="1536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42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309">
        <p:split orient="vert"/>
      </p:transition>
    </mc:Choice>
    <mc:Fallback xmlns="">
      <p:transition spd="slow" advTm="473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2" grpId="0" animBg="1"/>
      <p:bldP spid="22" grpId="1" animBg="1"/>
      <p:bldP spid="23" grpId="0" animBg="1"/>
      <p:bldP spid="13" grpId="0" animBg="1"/>
      <p:bldP spid="13" grpId="1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7" grpId="0" animBg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9600" y="228600"/>
            <a:ext cx="7848600" cy="9144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Растительный   мир  Арктики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аки.jpg"/>
          <p:cNvPicPr>
            <a:picLocks noChangeAspect="1"/>
          </p:cNvPicPr>
          <p:nvPr/>
        </p:nvPicPr>
        <p:blipFill>
          <a:blip r:embed="rId3" cstate="print"/>
          <a:srcRect l="11579" t="15485" r="8377" b="8294"/>
          <a:stretch>
            <a:fillRect/>
          </a:stretch>
        </p:blipFill>
        <p:spPr>
          <a:xfrm>
            <a:off x="3886200" y="3505200"/>
            <a:ext cx="1905000" cy="2217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Documents and Settings\Админ\Рабочий стол\картинки\Сказочные персонажи\fc9ff4a64d0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24400"/>
            <a:ext cx="1792866" cy="1905000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5" action="ppaction://hlinksldjump" highlightClick="1"/>
          </p:cNvPr>
          <p:cNvSpPr/>
          <p:nvPr/>
        </p:nvSpPr>
        <p:spPr>
          <a:xfrm>
            <a:off x="0" y="6553200"/>
            <a:ext cx="3048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6019800"/>
            <a:ext cx="30480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Полярный мак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77000" y="3657600"/>
            <a:ext cx="1980000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Мхи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лишайни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1" y="1524000"/>
            <a:ext cx="2400001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914400" y="3581400"/>
            <a:ext cx="2514600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Лишайники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мох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1524000"/>
            <a:ext cx="2551326" cy="1914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водоросли.jpg"/>
          <p:cNvPicPr>
            <a:picLocks noChangeAspect="1"/>
          </p:cNvPicPr>
          <p:nvPr/>
        </p:nvPicPr>
        <p:blipFill>
          <a:blip r:embed="rId8" cstate="print"/>
          <a:srcRect b="9016"/>
          <a:stretch>
            <a:fillRect/>
          </a:stretch>
        </p:blipFill>
        <p:spPr>
          <a:xfrm>
            <a:off x="2362200" y="1600200"/>
            <a:ext cx="41910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Скругленный прямоугольник 13"/>
          <p:cNvSpPr/>
          <p:nvPr/>
        </p:nvSpPr>
        <p:spPr>
          <a:xfrm>
            <a:off x="2971800" y="4724400"/>
            <a:ext cx="30480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Водоросли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305317"/>
      </p:ext>
    </p:extLst>
  </p:cSld>
  <p:clrMapOvr>
    <a:masterClrMapping/>
  </p:clrMapOvr>
  <p:transition spd="slow" advTm="1935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9600" y="228600"/>
            <a:ext cx="7848600" cy="9144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  человека  в  Арктике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елый медведь у лод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191000"/>
            <a:ext cx="2778400" cy="208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полярники.jpg"/>
          <p:cNvPicPr>
            <a:picLocks noChangeAspect="1"/>
          </p:cNvPicPr>
          <p:nvPr/>
        </p:nvPicPr>
        <p:blipFill>
          <a:blip r:embed="rId3" cstate="print"/>
          <a:srcRect l="3247" t="7488" r="4545" b="7488"/>
          <a:stretch>
            <a:fillRect/>
          </a:stretch>
        </p:blipFill>
        <p:spPr>
          <a:xfrm>
            <a:off x="2819400" y="1447800"/>
            <a:ext cx="3565814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Админ\Рабочий стол\картинки\Сказочные персонажи\fc9ff4a64d0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219200"/>
            <a:ext cx="1447800" cy="1538352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8839200" y="6553200"/>
            <a:ext cx="3048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глуб вод апп ми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4114800"/>
            <a:ext cx="177165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http://t2.gstatic.com/images?q=tbn:ANd9GcSL0RaeuUaRrk3pHwd3kHAIDDPjlWQ5CuSvuvp770SLPl6WqUciNr3pCZm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31" y="4114800"/>
            <a:ext cx="295246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331">
        <p:split orient="vert"/>
      </p:transition>
    </mc:Choice>
    <mc:Fallback xmlns="">
      <p:transition spd="slow" advTm="2633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90600" y="464967"/>
            <a:ext cx="7543800" cy="1295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Почему в Арктике мало растений?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09600" y="2514600"/>
            <a:ext cx="5724000" cy="720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Лучи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солнца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скользят  по поверхности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земли, не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давая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тепла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09600" y="4724400"/>
            <a:ext cx="5724000" cy="720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Почва почти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совсем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образуется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09600" y="3657600"/>
            <a:ext cx="5724000" cy="720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Суровые зимы,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прохладное лето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09600" y="5791200"/>
            <a:ext cx="5724000" cy="720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Земля покрыта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толстым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ледяным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панцирем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Админ\Рабочий стол\картинки\учеба\209.gif"/>
          <p:cNvPicPr>
            <a:picLocks noChangeAspect="1" noChangeArrowheads="1"/>
          </p:cNvPicPr>
          <p:nvPr/>
        </p:nvPicPr>
        <p:blipFill>
          <a:blip r:embed="rId3" cstate="print"/>
          <a:srcRect r="59375" b="42708"/>
          <a:stretch>
            <a:fillRect/>
          </a:stretch>
        </p:blipFill>
        <p:spPr bwMode="auto">
          <a:xfrm>
            <a:off x="6934200" y="4267200"/>
            <a:ext cx="1600200" cy="22566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68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96">
        <p:split orient="vert"/>
      </p:transition>
    </mc:Choice>
    <mc:Fallback xmlns="">
      <p:transition spd="slow" advTm="729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.6|1.6|1.8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0|2.1|2|2.9|2.1|1.8|2.6|3.8|2|2.1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2.3|24.3|8.6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5|1.7|1.4|1.9|1.8|1.4|1.6|1.9|1.7|2.3|2.2|6.3|2.4|2.9|2.2|1.9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3|1.6|1.2|1.6|0.7|2|1.6|1.1|1.6|0.7|1.3|1.1|1|1.6|5.5|1.5|1.2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1045</TotalTime>
  <Words>178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21</cp:revision>
  <dcterms:created xsi:type="dcterms:W3CDTF">2012-03-13T23:22:47Z</dcterms:created>
  <dcterms:modified xsi:type="dcterms:W3CDTF">2012-03-15T12:52:25Z</dcterms:modified>
</cp:coreProperties>
</file>