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02" r:id="rId3"/>
    <p:sldId id="286" r:id="rId4"/>
    <p:sldId id="285" r:id="rId5"/>
    <p:sldId id="307" r:id="rId6"/>
    <p:sldId id="308" r:id="rId7"/>
    <p:sldId id="309" r:id="rId8"/>
    <p:sldId id="312" r:id="rId9"/>
    <p:sldId id="275" r:id="rId10"/>
    <p:sldId id="28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947FE1-3899-4C89-9F34-D58997134707}" type="datetimeFigureOut">
              <a:rPr lang="ru-RU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E89FB1-19F3-422E-B41E-89FF36D44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2D2FC-8DAD-46EA-89CF-183905DE50CB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287E92-4FA5-4E17-929B-AC848C216A30}" type="slidenum">
              <a:rPr lang="en-GB" sz="1200">
                <a:solidFill>
                  <a:srgbClr val="FFFFFF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Font typeface="Calibri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281A-9767-4A3F-9F2C-6E832E575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029D-02FC-49D7-ABB5-033AF9438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756F-AC9F-48AE-B4D2-5DC04F11F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6767-50FD-4A22-8C89-2DB321DA8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0E91-8A88-441F-8390-F837257CC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663E-7AB6-40B2-9030-1F1C2ACFD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08F7-CD14-4077-AA68-B5A6486B3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C0E5-E16E-4E63-BB3B-B8DC7395B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6389-66BC-49CC-8109-6799237F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61A2-EB84-4CF7-B924-76208FDE5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190F-53E7-40A8-9FE4-F3129A57F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6538-A081-4FAD-8F56-28F14F5DC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625" y="428625"/>
            <a:ext cx="8286750" cy="600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FokinaLida.75@mail.ru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9786E0-E1C1-4E59-A379-69435BB4B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Picture 2" descr="C:\Documents and Settings\Admin\Рабочий стол\новые фоны\ПДД\08122f069db8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8FFF7"/>
              </a:clrFrom>
              <a:clrTo>
                <a:srgbClr val="F8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973638"/>
            <a:ext cx="1428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4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roshkolu.ru/user/vik-navigator/file/24769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16/liudmila-pmb.6/0_9fc1_4adfc556_X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68313" y="765175"/>
            <a:ext cx="8207375" cy="1928813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70C0"/>
                </a:solidFill>
              </a:rPr>
              <a:t>Пешеходом быть –</a:t>
            </a:r>
            <a:br>
              <a:rPr lang="ru-RU" sz="6000" b="1" smtClean="0">
                <a:solidFill>
                  <a:srgbClr val="0070C0"/>
                </a:solidFill>
              </a:rPr>
            </a:br>
            <a:r>
              <a:rPr lang="ru-RU" sz="6000" b="1" smtClean="0">
                <a:solidFill>
                  <a:srgbClr val="0070C0"/>
                </a:solidFill>
              </a:rPr>
              <a:t>наука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3068638"/>
            <a:ext cx="5464175" cy="1728787"/>
          </a:xfrm>
        </p:spPr>
        <p:txBody>
          <a:bodyPr/>
          <a:lstStyle/>
          <a:p>
            <a:r>
              <a:rPr lang="ru-RU" sz="2800" b="1" i="1" smtClean="0">
                <a:solidFill>
                  <a:srgbClr val="00B0F0"/>
                </a:solidFill>
                <a:latin typeface="Arial" charset="0"/>
              </a:rPr>
              <a:t>Классный час</a:t>
            </a:r>
            <a:r>
              <a:rPr lang="ru-RU" sz="2800" b="1" i="1" smtClean="0">
                <a:solidFill>
                  <a:srgbClr val="00B0F0"/>
                </a:solidFill>
              </a:rPr>
              <a:t> </a:t>
            </a:r>
          </a:p>
          <a:p>
            <a:r>
              <a:rPr lang="ru-RU" sz="2800" b="1" i="1" smtClean="0">
                <a:solidFill>
                  <a:srgbClr val="00B0F0"/>
                </a:solidFill>
              </a:rPr>
              <a:t>по ПДД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072063" y="5157788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Учитель начальных классов</a:t>
            </a:r>
          </a:p>
          <a:p>
            <a:r>
              <a:rPr lang="ru-RU"/>
              <a:t>МОУ  ГолицынскаяСОШ №2</a:t>
            </a:r>
          </a:p>
          <a:p>
            <a:r>
              <a:rPr lang="ru-RU"/>
              <a:t>Фигель С.М.</a:t>
            </a:r>
          </a:p>
        </p:txBody>
      </p:sp>
      <p:pic>
        <p:nvPicPr>
          <p:cNvPr id="3077" name="Рисунок 4" descr="Светофор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97200"/>
            <a:ext cx="2419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FokinaLida.75@mail.ru </a:t>
            </a:r>
            <a:endParaRPr lang="ru-RU"/>
          </a:p>
        </p:txBody>
      </p:sp>
      <p:pic>
        <p:nvPicPr>
          <p:cNvPr id="14339" name="Picture 6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81300"/>
            <a:ext cx="2700338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84313"/>
            <a:ext cx="372745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765175"/>
            <a:ext cx="201295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80022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79838" y="3068638"/>
            <a:ext cx="500538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 algn="ctr">
              <a:spcBef>
                <a:spcPct val="50000"/>
              </a:spcBef>
              <a:buFont typeface="Wingdings" pitchFamily="2" charset="2"/>
              <a:buChar char=""/>
              <a:defRPr/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по пешеходному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переходу </a:t>
            </a:r>
          </a:p>
        </p:txBody>
      </p:sp>
      <p:pic>
        <p:nvPicPr>
          <p:cNvPr id="5123" name="Picture 8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638" y="3716338"/>
            <a:ext cx="36115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1317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28797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288" y="3500438"/>
            <a:ext cx="468153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улицу, посмотрите сначала налево, и если поблизости нет автомобиля, начинайте переход дороги по прямой. Дойдя до середины, посмотрите направо. Если поблизости нет машины, продолжайте свой путь</a:t>
            </a:r>
          </a:p>
        </p:txBody>
      </p:sp>
      <p:pic>
        <p:nvPicPr>
          <p:cNvPr id="5126" name="Picture 8" descr="1317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76250"/>
            <a:ext cx="25193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583264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7" algn="ctr">
              <a:spcBef>
                <a:spcPct val="50000"/>
              </a:spcBef>
              <a:buFont typeface="Wingdings" pitchFamily="2" charset="2"/>
              <a:buChar char=""/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Ходи по тротуару, придерживаясь правой стороны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FokinaLida.75@mail.ru </a:t>
            </a:r>
            <a:endParaRPr lang="ru-RU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 rot="10800000" flipV="1">
            <a:off x="395288" y="11938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28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Не живая, а идёт.</a:t>
            </a:r>
            <a:endParaRPr lang="ru-RU" sz="2800">
              <a:latin typeface="Comic Sans MS" pitchFamily="66" charset="0"/>
            </a:endParaRPr>
          </a:p>
          <a:p>
            <a:pPr algn="just" eaLnBrk="0" hangingPunct="0"/>
            <a:r>
              <a:rPr lang="ru-RU" sz="28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Не подвижна, а ведет</a:t>
            </a:r>
            <a:endParaRPr lang="ru-RU" sz="2800">
              <a:latin typeface="Comic Sans MS" pitchFamily="66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132138" y="350838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400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Загадки</a:t>
            </a:r>
            <a:endParaRPr lang="ru-RU" sz="400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3" name="Picture 3" descr="Дорог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450" y="692150"/>
            <a:ext cx="29194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 rot="10800000" flipV="1">
            <a:off x="2268538" y="3987800"/>
            <a:ext cx="64071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    </a:t>
            </a:r>
            <a:r>
              <a:rPr lang="ru-RU" sz="2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Встало с краю улицы в длинном сапоге</a:t>
            </a:r>
            <a:endParaRPr lang="ru-RU" sz="2000" b="1">
              <a:latin typeface="Comic Sans MS" pitchFamily="66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Чучело трёхглазое на одной ноге.</a:t>
            </a:r>
            <a:endParaRPr lang="ru-RU" sz="2000" b="1">
              <a:latin typeface="Comic Sans MS" pitchFamily="66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Где машины движутся, где сошлись пути,</a:t>
            </a:r>
            <a:endParaRPr lang="ru-RU" sz="2000" b="1">
              <a:latin typeface="Comic Sans MS" pitchFamily="66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    Помогает улицу людям перейти.</a:t>
            </a:r>
            <a:endParaRPr lang="ru-RU" sz="2000" b="1">
              <a:latin typeface="Comic Sans MS" pitchFamily="66" charset="0"/>
            </a:endParaRPr>
          </a:p>
        </p:txBody>
      </p:sp>
      <p:pic>
        <p:nvPicPr>
          <p:cNvPr id="7175" name="Picture 8" descr="http://s4.images.drive2.ru/user.blog.photos/7800/000/000/05e/fe1/88cc89cf8dda41a0-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852738"/>
            <a:ext cx="23034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FokinaLida.75@mail.ru </a:t>
            </a:r>
            <a:endParaRPr lang="ru-RU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5435600" y="620713"/>
            <a:ext cx="2881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99"/>
                </a:solidFill>
              </a:rPr>
              <a:t>Светофор</a:t>
            </a:r>
            <a:endParaRPr lang="ru-RU" sz="400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500563" y="1700213"/>
            <a:ext cx="4175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/>
              <a:t>«Свет» - свет</a:t>
            </a:r>
          </a:p>
          <a:p>
            <a:pPr>
              <a:buFont typeface="Wingdings" pitchFamily="2" charset="2"/>
              <a:buNone/>
            </a:pPr>
            <a:r>
              <a:rPr lang="ru-RU" sz="2400" b="1"/>
              <a:t> «Форос» - несущий, носитель </a:t>
            </a:r>
          </a:p>
          <a:p>
            <a:pPr>
              <a:buFont typeface="Wingdings" pitchFamily="2" charset="2"/>
              <a:buNone/>
            </a:pPr>
            <a:endParaRPr lang="ru-RU" sz="2400" b="1"/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FF0000"/>
                </a:solidFill>
              </a:rPr>
              <a:t> Светофор –</a:t>
            </a:r>
            <a:r>
              <a:rPr lang="ru-RU" sz="2400" b="1"/>
              <a:t>     	</a:t>
            </a:r>
            <a:r>
              <a:rPr lang="ru-RU" sz="2400" b="1">
                <a:solidFill>
                  <a:srgbClr val="FF9900"/>
                </a:solidFill>
              </a:rPr>
              <a:t>«носитель света»,</a:t>
            </a:r>
            <a:r>
              <a:rPr lang="ru-RU" sz="2400" b="1"/>
              <a:t> 	</a:t>
            </a:r>
            <a:r>
              <a:rPr lang="ru-RU" sz="2400" b="1">
                <a:solidFill>
                  <a:srgbClr val="008000"/>
                </a:solidFill>
              </a:rPr>
              <a:t>«несущий свет</a:t>
            </a:r>
            <a:r>
              <a:rPr lang="ru-RU" b="1">
                <a:solidFill>
                  <a:srgbClr val="008000"/>
                </a:solidFill>
              </a:rPr>
              <a:t>»</a:t>
            </a:r>
          </a:p>
        </p:txBody>
      </p:sp>
      <p:pic>
        <p:nvPicPr>
          <p:cNvPr id="5" name="Picture 4" descr="obz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39290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713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1188" y="2420938"/>
            <a:ext cx="46815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Всякое движение запрещено! 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Остановись и жди! </a:t>
            </a:r>
          </a:p>
        </p:txBody>
      </p:sp>
      <p:pic>
        <p:nvPicPr>
          <p:cNvPr id="47106" name="Picture 2" descr="Картинка 52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44675"/>
            <a:ext cx="3762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2636838"/>
            <a:ext cx="36718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 </a:t>
            </a: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  <a:defRPr/>
            </a:pP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Ждите нового сигнала!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8713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1271" name="Picture 7" descr="umnye-dorogi-v-stolice-pochti-real-nost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2763" y="1557338"/>
            <a:ext cx="4114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539750" y="1916113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258888" y="2276475"/>
            <a:ext cx="3313112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разрешается! </a:t>
            </a:r>
            <a:b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Можешь переходить улицу! </a:t>
            </a:r>
          </a:p>
        </p:txBody>
      </p:sp>
      <p:pic>
        <p:nvPicPr>
          <p:cNvPr id="12298" name="Picture 10" descr="429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557338"/>
            <a:ext cx="34480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58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214313" y="571500"/>
            <a:ext cx="4143375" cy="555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2773363" cy="356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3284538"/>
            <a:ext cx="2690813" cy="331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003800" y="549275"/>
            <a:ext cx="3675063" cy="556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0000"/>
                </a:solidFill>
              </a:rPr>
              <a:t>Хоть у вас терпенья нет</a:t>
            </a:r>
            <a:r>
              <a:rPr lang="ru-RU" sz="2400" b="1">
                <a:solidFill>
                  <a:srgbClr val="FF0000"/>
                </a:solidFill>
              </a:rPr>
              <a:t> - </a:t>
            </a:r>
            <a:r>
              <a:rPr lang="en-GB" sz="2400" b="1">
                <a:solidFill>
                  <a:srgbClr val="FF0000"/>
                </a:solidFill>
              </a:rPr>
              <a:t>подождите: </a:t>
            </a:r>
          </a:p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0000"/>
                </a:solidFill>
              </a:rPr>
              <a:t>КРАСНЫЙ СВЕТ!</a:t>
            </a:r>
            <a:endParaRPr lang="ru-RU" sz="2400" b="1">
              <a:solidFill>
                <a:srgbClr val="FF0000"/>
              </a:solidFill>
            </a:endParaRPr>
          </a:p>
          <a:p>
            <a:pPr algn="ctr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>
              <a:solidFill>
                <a:srgbClr val="FF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CC00"/>
                </a:solidFill>
              </a:rPr>
              <a:t>ЖЁЛТЫЙ СВЕТ</a:t>
            </a: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CC00"/>
                </a:solidFill>
              </a:rPr>
              <a:t>на пути-</a:t>
            </a: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CC00"/>
                </a:solidFill>
              </a:rPr>
              <a:t> Приготовьтесь идти!</a:t>
            </a: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>
              <a:solidFill>
                <a:srgbClr val="FFCC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>
              <a:solidFill>
                <a:srgbClr val="FFFFFF"/>
              </a:solidFill>
            </a:endParaRPr>
          </a:p>
          <a:p>
            <a:pPr algn="ctr">
              <a:buClr>
                <a:srgbClr val="007033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8000"/>
                </a:solidFill>
              </a:rPr>
              <a:t>СВЕТ ЗЕЛЁНЫЙ</a:t>
            </a:r>
          </a:p>
          <a:p>
            <a:pPr algn="ctr">
              <a:buClr>
                <a:srgbClr val="007033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8000"/>
                </a:solidFill>
              </a:rPr>
              <a:t>впереди-</a:t>
            </a:r>
          </a:p>
          <a:p>
            <a:pPr algn="ctr">
              <a:buClr>
                <a:srgbClr val="007033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8000"/>
                </a:solidFill>
              </a:rPr>
              <a:t>вот теперь переходи!</a:t>
            </a:r>
          </a:p>
          <a:p>
            <a:pPr algn="ctr">
              <a:buClr>
                <a:srgbClr val="007033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>
              <a:solidFill>
                <a:srgbClr val="00AE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7803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8913"/>
            <a:ext cx="23764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47631bi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973138" y="4076700"/>
            <a:ext cx="2520951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motor_max_250_00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29208" b="27333"/>
          <a:stretch>
            <a:fillRect/>
          </a:stretch>
        </p:blipFill>
        <p:spPr bwMode="auto">
          <a:xfrm rot="376049">
            <a:off x="5148263" y="4508500"/>
            <a:ext cx="3810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ZP319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26654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ZP329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213" y="1700213"/>
            <a:ext cx="29225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779838" y="692150"/>
            <a:ext cx="1152525" cy="31686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284663" y="3860800"/>
            <a:ext cx="142875" cy="5048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851275" y="765175"/>
            <a:ext cx="1008063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3851275" y="1773238"/>
            <a:ext cx="1008063" cy="10080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851275" y="2781300"/>
            <a:ext cx="1008063" cy="100806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8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Автомобили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68421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Физкультминутка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1.09462 0.66157 " pathEditMode="relative" ptsTypes="AA">
                                      <p:cBhvr>
                                        <p:cTn id="11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0.06852 L -1.00364 0.0581 " pathEditMode="relative" ptsTypes="AA">
                                      <p:cBhvr>
                                        <p:cTn id="17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02129 L -1.08264 0.26227 " pathEditMode="relative" ptsTypes="AA">
                                      <p:cBhvr>
                                        <p:cTn id="23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3 0.09629 L 1.30503 0.24329 " pathEditMode="relative" ptsTypes="AA">
                                      <p:cBhvr>
                                        <p:cTn id="65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1 -0.00069 L 1.48837 0.02107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4"/>
                </p:tgtEl>
              </p:cMediaNode>
            </p:audio>
          </p:childTnLst>
        </p:cTn>
      </p:par>
    </p:tnLst>
    <p:bldLst>
      <p:bldP spid="28679" grpId="0" animBg="1"/>
      <p:bldP spid="28680" grpId="0" animBg="1"/>
      <p:bldP spid="28681" grpId="0" animBg="1"/>
      <p:bldP spid="28681" grpId="1" animBg="1"/>
      <p:bldP spid="28681" grpId="2" animBg="1"/>
      <p:bldP spid="28682" grpId="0" animBg="1"/>
      <p:bldP spid="28682" grpId="1" animBg="1"/>
      <p:bldP spid="28682" grpId="2" animBg="1"/>
      <p:bldP spid="286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464</TotalTime>
  <Words>198</Words>
  <Application>Microsoft Office PowerPoint</Application>
  <PresentationFormat>Экран (4:3)</PresentationFormat>
  <Paragraphs>50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</vt:lpstr>
      <vt:lpstr>Пешеходом быть – наука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 2 класс</dc:title>
  <dc:creator>Компас</dc:creator>
  <cp:lastModifiedBy>Игорь</cp:lastModifiedBy>
  <cp:revision>52</cp:revision>
  <dcterms:created xsi:type="dcterms:W3CDTF">2011-01-27T14:06:12Z</dcterms:created>
  <dcterms:modified xsi:type="dcterms:W3CDTF">2014-02-11T05:25:41Z</dcterms:modified>
</cp:coreProperties>
</file>