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66" r:id="rId2"/>
    <p:sldId id="267" r:id="rId3"/>
    <p:sldId id="258" r:id="rId4"/>
    <p:sldId id="270" r:id="rId5"/>
    <p:sldId id="269" r:id="rId6"/>
    <p:sldId id="257" r:id="rId7"/>
    <p:sldId id="259" r:id="rId8"/>
    <p:sldId id="260" r:id="rId9"/>
    <p:sldId id="261" r:id="rId10"/>
    <p:sldId id="262" r:id="rId11"/>
    <p:sldId id="271" r:id="rId12"/>
    <p:sldId id="264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356" autoAdjust="0"/>
  </p:normalViewPr>
  <p:slideViewPr>
    <p:cSldViewPr>
      <p:cViewPr>
        <p:scale>
          <a:sx n="100" d="100"/>
          <a:sy n="100" d="100"/>
        </p:scale>
        <p:origin x="-522" y="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DFA41-73E7-4CE4-A35B-96C1C02FA6F6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E0FE3-033D-43FA-84E9-DDFB18CD7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0FE3-033D-43FA-84E9-DDFB18CD77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0FE3-033D-43FA-84E9-DDFB18CD77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0FE3-033D-43FA-84E9-DDFB18CD779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0FE3-033D-43FA-84E9-DDFB18CD77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6F9CB0-CE97-40D8-9C70-9B0DD07F7222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227A97-D93B-49A6-A2D2-D108B5160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gyru.ru/files/images/school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oipkro.kostroma.ru/BuyR/ChBor/ych/13/ucheniki_w450_h46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258204" cy="5911873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ru-RU" sz="4000" dirty="0" smtClean="0"/>
          </a:p>
          <a:p>
            <a:pPr lvl="8">
              <a:buNone/>
            </a:pPr>
            <a:r>
              <a:rPr lang="ru-RU" sz="6000" dirty="0" smtClean="0"/>
              <a:t>Экономика</a:t>
            </a:r>
          </a:p>
          <a:p>
            <a:pPr lvl="8">
              <a:buNone/>
            </a:pPr>
            <a:r>
              <a:rPr lang="ru-RU" sz="2000" dirty="0" smtClean="0"/>
              <a:t>Стало быть, так и выходит.</a:t>
            </a:r>
          </a:p>
          <a:p>
            <a:pPr lvl="8">
              <a:buNone/>
            </a:pPr>
            <a:r>
              <a:rPr lang="ru-RU" sz="2000" dirty="0" smtClean="0"/>
              <a:t>Всё, что мы делаем,- нужно.</a:t>
            </a:r>
          </a:p>
          <a:p>
            <a:pPr lvl="8">
              <a:buNone/>
            </a:pPr>
            <a:r>
              <a:rPr lang="ru-RU" sz="2000" dirty="0" smtClean="0"/>
              <a:t>Значит, давайте трудиться</a:t>
            </a:r>
          </a:p>
          <a:p>
            <a:pPr lvl="8">
              <a:buNone/>
            </a:pPr>
            <a:r>
              <a:rPr lang="ru-RU" sz="2000" dirty="0" smtClean="0"/>
              <a:t>Честно, усердно и дружно!</a:t>
            </a:r>
          </a:p>
          <a:p>
            <a:pPr lvl="8">
              <a:buNone/>
            </a:pPr>
            <a:endParaRPr lang="ru-RU" sz="1600" dirty="0" smtClean="0"/>
          </a:p>
        </p:txBody>
      </p:sp>
      <p:pic>
        <p:nvPicPr>
          <p:cNvPr id="4" name="Picture 30" descr="C:\Documents and Settings\Ирина\Рабочий стол\6_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28879">
            <a:off x="4902857" y="2450849"/>
            <a:ext cx="3648508" cy="411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8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упаковка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71678"/>
            <a:ext cx="30416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2143116"/>
            <a:ext cx="21467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яркая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85984" y="4071942"/>
            <a:ext cx="51435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рекламирует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57875" y="3071813"/>
            <a:ext cx="304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украшает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286124"/>
            <a:ext cx="4738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сохраняет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215106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7858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Какие бывают упаковки для пасхального яйца?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320040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857628"/>
            <a:ext cx="25717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kulich_up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71810"/>
            <a:ext cx="2956361" cy="318135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44258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000240"/>
            <a:ext cx="264320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28596" y="1928802"/>
            <a:ext cx="8258204" cy="457201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Создайте упаковку для пасхального яйца.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Постарайтесь отразить все требования к упаковке в своей работе.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Подготовьтесь к выступлению.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«Мастерская»</a:t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Работа в группах: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G0037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43174" y="785794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Презентацию составила</a:t>
            </a:r>
          </a:p>
          <a:p>
            <a:pPr>
              <a:buNone/>
            </a:pPr>
            <a:r>
              <a:rPr lang="ru-RU" dirty="0" err="1" smtClean="0"/>
              <a:t>Посмашная</a:t>
            </a:r>
            <a:r>
              <a:rPr lang="ru-RU" dirty="0" smtClean="0"/>
              <a:t> Ольга Александровна</a:t>
            </a:r>
          </a:p>
          <a:p>
            <a:pPr>
              <a:buNone/>
            </a:pPr>
            <a:r>
              <a:rPr lang="ru-RU" dirty="0" smtClean="0"/>
              <a:t>Учитель начальных классов</a:t>
            </a:r>
          </a:p>
          <a:p>
            <a:pPr>
              <a:buNone/>
            </a:pPr>
            <a:r>
              <a:rPr lang="ru-RU" dirty="0" smtClean="0"/>
              <a:t>КОГОАУ «Гимназия г.Уржума»</a:t>
            </a:r>
            <a:endParaRPr lang="ru-RU" dirty="0" smtClean="0"/>
          </a:p>
        </p:txBody>
      </p:sp>
      <p:pic>
        <p:nvPicPr>
          <p:cNvPr id="1027" name="Picture 3" descr="C:\Documents and Settings\User\Рабочий стол\26 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143248"/>
            <a:ext cx="2639057" cy="1979609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26 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2448586" cy="1836733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26 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5" y="2714620"/>
            <a:ext cx="2381251" cy="1786224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26 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643446"/>
            <a:ext cx="2449505" cy="1837423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26 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643446"/>
            <a:ext cx="2472429" cy="1854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000240"/>
            <a:ext cx="85725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62" y="2000240"/>
          <a:ext cx="651893" cy="1064525"/>
        </p:xfrm>
        <a:graphic>
          <a:graphicData uri="http://schemas.openxmlformats.org/drawingml/2006/table">
            <a:tbl>
              <a:tblPr/>
              <a:tblGrid>
                <a:gridCol w="651893"/>
              </a:tblGrid>
              <a:tr h="10645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493827" y="2000240"/>
          <a:ext cx="668740" cy="1056859"/>
        </p:xfrm>
        <a:graphic>
          <a:graphicData uri="http://schemas.openxmlformats.org/drawingml/2006/table">
            <a:tbl>
              <a:tblPr/>
              <a:tblGrid>
                <a:gridCol w="668740"/>
              </a:tblGrid>
              <a:tr h="10568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857752" y="2000240"/>
          <a:ext cx="614150" cy="1071571"/>
        </p:xfrm>
        <a:graphic>
          <a:graphicData uri="http://schemas.openxmlformats.org/drawingml/2006/table">
            <a:tbl>
              <a:tblPr/>
              <a:tblGrid>
                <a:gridCol w="614150"/>
              </a:tblGrid>
              <a:tr h="10715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928662" y="642918"/>
            <a:ext cx="714380" cy="585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2000240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4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714356"/>
            <a:ext cx="714380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4000" b="1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785794"/>
            <a:ext cx="642942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4000" b="1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15074" y="857232"/>
            <a:ext cx="642942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endParaRPr lang="ru-RU" sz="4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29521" y="214290"/>
            <a:ext cx="785818" cy="373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БАРТЕР</a:t>
            </a:r>
            <a:endParaRPr lang="ru-RU" sz="4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 flipV="1">
            <a:off x="1857356" y="2786058"/>
            <a:ext cx="3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643042" y="200024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8926" y="200024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200024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Е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2132" y="2000240"/>
            <a:ext cx="61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8016" y="200024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86776" y="2000240"/>
            <a:ext cx="85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Ь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00" y="785794"/>
            <a:ext cx="67037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Э</a:t>
            </a:r>
          </a:p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К</a:t>
            </a:r>
          </a:p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О</a:t>
            </a:r>
          </a:p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Н</a:t>
            </a:r>
          </a:p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О</a:t>
            </a:r>
          </a:p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М</a:t>
            </a:r>
          </a:p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И</a:t>
            </a:r>
          </a:p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К</a:t>
            </a:r>
          </a:p>
          <a:p>
            <a:r>
              <a:rPr 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А</a:t>
            </a:r>
            <a:endParaRPr lang="ru-RU" sz="40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Тема занятия       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2593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кошеч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4942" y="2214554"/>
            <a:ext cx="2652713" cy="1768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1643050"/>
            <a:ext cx="3625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4071942"/>
            <a:ext cx="15376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Ш=В</a:t>
            </a: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571736" y="4929198"/>
            <a:ext cx="35290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УПАКОВКА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Фото0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642918"/>
            <a:ext cx="5061401" cy="4786346"/>
          </a:xfrm>
          <a:prstGeom prst="rect">
            <a:avLst/>
          </a:prstGeom>
          <a:noFill/>
        </p:spPr>
      </p:pic>
      <p:pic>
        <p:nvPicPr>
          <p:cNvPr id="6" name="Picture 13" descr="Картинка 45 из 1254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14554"/>
            <a:ext cx="213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ЗАГОТОВКИ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СОРТИРОВКА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ЭТИКЕТКА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14" descr="Картинка 19 из 125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37212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214314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ЧТО </a:t>
            </a:r>
            <a:r>
              <a:rPr lang="ru-RU" sz="3600" b="0" dirty="0">
                <a:solidFill>
                  <a:schemeClr val="tx1"/>
                </a:solidFill>
                <a:latin typeface="Arial" charset="0"/>
                <a:cs typeface="Arial" charset="0"/>
              </a:rPr>
              <a:t>ТАКОЕ «</a:t>
            </a:r>
            <a:r>
              <a:rPr lang="ru-RU" sz="3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УПАКОВКА»?</a:t>
            </a:r>
            <a:br>
              <a:rPr lang="ru-RU" sz="3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УПАКОВКА – МАТЕРИАЛ, В КОТОРОМ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ПОКУПАЮТ, ПЕРЕВОЗЯТ, ХРАНЯТ ТОВАРЫ.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3071810"/>
            <a:ext cx="86439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Для чего нужны упаковки?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57158" y="1643050"/>
            <a:ext cx="8345606" cy="4433403"/>
          </a:xfrm>
        </p:spPr>
        <p:txBody>
          <a:bodyPr rtlCol="0">
            <a:normAutofit/>
          </a:bodyPr>
          <a:lstStyle/>
          <a:p>
            <a:pPr eaLnBrk="1" fontAlgn="t" hangingPunct="1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FF0000"/>
                </a:solidFill>
              </a:rPr>
              <a:t>Упаковки нужны для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pPr eaLnBrk="1" fontAlgn="t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- Распределения продуктов по весу    или по количеству.</a:t>
            </a:r>
          </a:p>
          <a:p>
            <a:pPr eaLnBrk="1" fontAlgn="t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- Сохранности продуктов.</a:t>
            </a:r>
          </a:p>
          <a:p>
            <a:pPr eaLnBrk="1" fontAlgn="t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- Транспортировки.</a:t>
            </a:r>
          </a:p>
          <a:p>
            <a:pPr eaLnBrk="1" fontAlgn="t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  Информации. </a:t>
            </a:r>
          </a:p>
          <a:p>
            <a:pPr eaLnBrk="1" fontAlgn="t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  Рекламы.</a:t>
            </a:r>
          </a:p>
          <a:p>
            <a:pPr algn="l" eaLnBrk="1" fontAlgn="t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85728"/>
            <a:ext cx="8229600" cy="654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ВИДЫ УПАКОВОК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2287645" cy="186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951400"/>
            <a:ext cx="2071691" cy="197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643050"/>
            <a:ext cx="2286016" cy="214312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143116"/>
            <a:ext cx="12858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4143380"/>
            <a:ext cx="200025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786190"/>
            <a:ext cx="2211388" cy="1857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3714752"/>
            <a:ext cx="1038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3643314"/>
            <a:ext cx="12858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64" y="857232"/>
            <a:ext cx="1609725" cy="12573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214422"/>
            <a:ext cx="8229600" cy="53578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Название продукта.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Название фирмы.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Адрес, телефон производителя.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Дата изготовления.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Срок годности.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Состав.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Масса.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Прочность.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Герметичность.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Красочность.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Штрих-код.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Дополнительная информация.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8604"/>
            <a:ext cx="630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charset="0"/>
                <a:cs typeface="Arial" charset="0"/>
              </a:rPr>
              <a:t>Критерии упаковки: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585</TotalTime>
  <Words>207</Words>
  <Application>Microsoft Office PowerPoint</Application>
  <PresentationFormat>Экран (4:3)</PresentationFormat>
  <Paragraphs>109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            ЧТО ТАКОЕ «УПАКОВКА»?  УПАКОВКА – МАТЕРИАЛ, В КОТОРОМ  ПОКУПАЮТ, ПЕРЕВОЗЯТ, ХРАНЯТ ТОВАРЫ. </vt:lpstr>
      <vt:lpstr>Для чего нужны упаковки?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543</cp:revision>
  <dcterms:created xsi:type="dcterms:W3CDTF">2012-03-23T18:21:13Z</dcterms:created>
  <dcterms:modified xsi:type="dcterms:W3CDTF">2012-06-20T12:38:22Z</dcterms:modified>
</cp:coreProperties>
</file>