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7" r:id="rId2"/>
    <p:sldId id="258" r:id="rId3"/>
    <p:sldId id="262" r:id="rId4"/>
    <p:sldId id="263" r:id="rId5"/>
    <p:sldId id="264" r:id="rId6"/>
    <p:sldId id="280" r:id="rId7"/>
    <p:sldId id="273" r:id="rId8"/>
    <p:sldId id="269" r:id="rId9"/>
    <p:sldId id="295" r:id="rId10"/>
    <p:sldId id="283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1E9"/>
    <a:srgbClr val="306A3A"/>
    <a:srgbClr val="0000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12421-DF44-4F5F-986F-C75D08070DE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0D33-AB4F-4544-80CA-A32E87F0E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22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0D33-AB4F-4544-80CA-A32E87F0E3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0D33-AB4F-4544-80CA-A32E87F0E3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6A1CCA-FD0D-4899-8EEC-B8569113037A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969DF89-C346-4DC1-9FAB-B251C6F69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777139"/>
            <a:ext cx="3673996" cy="27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9324528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0126" y="414999"/>
            <a:ext cx="41412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 гости к зиме</a:t>
            </a:r>
          </a:p>
          <a:p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3731" y="5296882"/>
            <a:ext cx="2456829" cy="1477328"/>
          </a:xfrm>
          <a:prstGeom prst="rect">
            <a:avLst/>
          </a:prstGeom>
          <a:solidFill>
            <a:schemeClr val="bg1">
              <a:lumMod val="20000"/>
              <a:lumOff val="8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начальных классов ГБОУ СОШ №222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Петришуле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ванова В. В.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961805"/>
            <a:ext cx="536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Интегрированный урок по окружающему миру и литературному чтению, 2 класс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86" y="873496"/>
            <a:ext cx="7056784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                                               </a:t>
            </a:r>
            <a:r>
              <a:rPr lang="ru-RU" sz="2200" b="1" i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Покормите  </a:t>
            </a: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птиц   зимой!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 Пусть  со  всех  концов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К  вам  слетятся, как  домой,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Стайки  на  крыльцо.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200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</a:t>
            </a:r>
            <a:r>
              <a:rPr lang="ru-RU" sz="2200" b="1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Сколько  гибнет  их  -  не  счесть,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Видеть  тяжело.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А  ведь  в нашем  сердце  есть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  И  для  птиц  тепло.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Приучите  птиц  в  мороз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К  своему  окну,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Чтоб  без  песен  не  пришлось</a:t>
            </a:r>
            <a:endParaRPr lang="ru-RU" sz="2200" b="1" dirty="0">
              <a:solidFill>
                <a:schemeClr val="bg2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                                    Нам  встречать  весну! </a:t>
            </a:r>
            <a:endParaRPr lang="ru-RU" sz="2200" b="1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04164"/>
            <a:ext cx="7560840" cy="39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" b="1" dirty="0" smtClean="0">
                <a:solidFill>
                  <a:schemeClr val="bg2"/>
                </a:solidFill>
              </a:rPr>
              <a:t>Как мы можем помочь животным в трудное зимнее время?</a:t>
            </a:r>
            <a:endParaRPr lang="ru-RU" sz="199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7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3855" y="404664"/>
            <a:ext cx="9130145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Использованная литература: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Скребицкий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Г. А.  Четыре художника. Москва, 1974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kniga.ru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images.yandex.ru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7588" y="1124744"/>
            <a:ext cx="2810555" cy="17771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831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/>
                </a:solidFill>
              </a:rPr>
              <a:t>Закончи предложение.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300037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dirty="0" smtClean="0">
              <a:solidFill>
                <a:schemeClr val="bg2"/>
              </a:solidFill>
            </a:endParaRPr>
          </a:p>
          <a:p>
            <a:pPr lvl="0" algn="just"/>
            <a:endParaRPr lang="ru-RU" sz="2800" dirty="0" smtClean="0">
              <a:solidFill>
                <a:schemeClr val="bg2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2"/>
                </a:solidFill>
              </a:rPr>
              <a:t>температура </a:t>
            </a:r>
            <a:r>
              <a:rPr lang="ru-RU" sz="2800" dirty="0">
                <a:solidFill>
                  <a:schemeClr val="bg2"/>
                </a:solidFill>
              </a:rPr>
              <a:t>ниже </a:t>
            </a:r>
            <a:r>
              <a:rPr lang="ru-RU" sz="2800" dirty="0" smtClean="0">
                <a:solidFill>
                  <a:schemeClr val="bg2"/>
                </a:solidFill>
              </a:rPr>
              <a:t>………….</a:t>
            </a:r>
            <a:endParaRPr lang="ru-RU" sz="2800" dirty="0">
              <a:solidFill>
                <a:schemeClr val="bg2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chemeClr val="bg2"/>
                </a:solidFill>
              </a:rPr>
              <a:t>солнце греет 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…………….</a:t>
            </a:r>
            <a:endParaRPr lang="ru-RU" sz="2800" dirty="0">
              <a:solidFill>
                <a:schemeClr val="bg2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chemeClr val="bg2"/>
                </a:solidFill>
              </a:rPr>
              <a:t>выпадают осадки в виде </a:t>
            </a:r>
            <a:r>
              <a:rPr lang="ru-RU" sz="2800" dirty="0" smtClean="0">
                <a:solidFill>
                  <a:schemeClr val="bg2"/>
                </a:solidFill>
              </a:rPr>
              <a:t>…………..</a:t>
            </a:r>
            <a:endParaRPr lang="ru-RU" sz="2800" dirty="0">
              <a:solidFill>
                <a:schemeClr val="bg2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chemeClr val="bg2"/>
                </a:solidFill>
              </a:rPr>
              <a:t>реки и озера покрыты  </a:t>
            </a:r>
            <a:r>
              <a:rPr lang="ru-RU" sz="2800" dirty="0" smtClean="0">
                <a:solidFill>
                  <a:schemeClr val="bg2"/>
                </a:solidFill>
              </a:rPr>
              <a:t>……………..</a:t>
            </a:r>
            <a:endParaRPr lang="ru-RU" sz="2800" dirty="0">
              <a:solidFill>
                <a:schemeClr val="bg2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chemeClr val="bg2"/>
                </a:solidFill>
              </a:rPr>
              <a:t>день становится короче, а ночь </a:t>
            </a:r>
            <a:r>
              <a:rPr lang="ru-RU" sz="2800" dirty="0" smtClean="0">
                <a:solidFill>
                  <a:schemeClr val="bg2"/>
                </a:solidFill>
              </a:rPr>
              <a:t>…………….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Признаки зимы</a:t>
            </a:r>
            <a:endParaRPr lang="ru-RU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5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4572000" y="5085184"/>
            <a:ext cx="3708411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553533" y="3750608"/>
            <a:ext cx="3708412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357686" y="2428868"/>
            <a:ext cx="3708411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472" y="28572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</a:rPr>
              <a:t>Народная  мудрость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63" y="259076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chemeClr val="bg2"/>
                </a:solidFill>
              </a:rPr>
              <a:t>Много снега - …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24" y="348774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chemeClr val="bg2"/>
                </a:solidFill>
              </a:rPr>
              <a:t>Снег на полях - …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bg2"/>
              </a:solidFill>
            </a:endParaRPr>
          </a:p>
          <a:p>
            <a:r>
              <a:rPr lang="ru-RU" sz="3200" dirty="0" smtClean="0">
                <a:solidFill>
                  <a:schemeClr val="bg2"/>
                </a:solidFill>
              </a:rPr>
              <a:t>Снега надует - …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07194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</a:t>
            </a:r>
            <a:r>
              <a:rPr lang="ru-RU" sz="3200" dirty="0" smtClean="0">
                <a:solidFill>
                  <a:schemeClr val="bg1"/>
                </a:solidFill>
              </a:rPr>
              <a:t>ного хлеба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535782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</a:t>
            </a:r>
            <a:r>
              <a:rPr lang="ru-RU" sz="3200" dirty="0" smtClean="0">
                <a:solidFill>
                  <a:schemeClr val="bg1"/>
                </a:solidFill>
              </a:rPr>
              <a:t>леб в </a:t>
            </a:r>
            <a:r>
              <a:rPr lang="ru-RU" sz="3200" dirty="0" smtClean="0">
                <a:solidFill>
                  <a:schemeClr val="bg1"/>
                </a:solidFill>
              </a:rPr>
              <a:t>закромах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78605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</a:t>
            </a:r>
            <a:r>
              <a:rPr lang="ru-RU" sz="3200" dirty="0" smtClean="0">
                <a:solidFill>
                  <a:schemeClr val="bg1"/>
                </a:solidFill>
              </a:rPr>
              <a:t>леба </a:t>
            </a:r>
            <a:r>
              <a:rPr lang="ru-RU" sz="3200" dirty="0" smtClean="0">
                <a:solidFill>
                  <a:schemeClr val="bg1"/>
                </a:solidFill>
              </a:rPr>
              <a:t>прибудет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357298"/>
            <a:ext cx="683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Соедини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начало и конец пословиц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7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</a:rPr>
              <a:t>Жизнь животных зимой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700808"/>
            <a:ext cx="1886458" cy="15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4678" y="1928802"/>
            <a:ext cx="2518790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2924" y="1664351"/>
            <a:ext cx="2301041" cy="162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726" y="3407166"/>
            <a:ext cx="1852886" cy="130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0826" y="3286124"/>
            <a:ext cx="2310397" cy="150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4714884"/>
            <a:ext cx="292895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6006" y="4715704"/>
            <a:ext cx="2285795" cy="171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868" y="4214818"/>
            <a:ext cx="1857388" cy="180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99592" y="1112550"/>
            <a:ext cx="7280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2"/>
                </a:solidFill>
              </a:rPr>
              <a:t>Подумай, замирает ли лесная жизнь зимой?</a:t>
            </a:r>
            <a:endParaRPr lang="ru-RU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/>
              </a:solidFill>
              <a:effectLst/>
              <a:latin typeface="Times New Roman"/>
              <a:ea typeface="Times New Roman"/>
            </a:endParaRPr>
          </a:p>
          <a:p>
            <a:r>
              <a:rPr lang="en-US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Сошлись как-то вместе четыре волшебника- живописца: Зима, Весна, Лето и Осень. Сошлись и заспорили: кто из них лучше рисует?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И начали художники друг за другом разрисовывать землю, одевать в нарядные уборы леса, луга, поля .А в судьи себе выбрали Красное Солнышко.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Первой взялась за свою волшебную кисть Зима.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Ходит она по горам, по долинам, ходит в больших валенках, ступает тихо, неслышно.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Белым, ровным слоем покрыл снег землю. Поля и лесные поляны теперь – как гладкие чистые страницы какой – то гигантской книги. И кто ни пройдет по ним, всяк распишется.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«Здесь был такой – то»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r>
              <a:rPr lang="en-US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Днем идет снег. Кончится – страницы чистые. Утром придешь – белые страницы покрыты множеством таинственных значков, черточек, точек, ночью были тут разные лесные жители, ходили, прыгали, что – то делали. Кто был? Что делал? </a:t>
            </a:r>
            <a:br>
              <a:rPr lang="ru-RU" sz="2000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28572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Прочитайте отрывок из сказки </a:t>
            </a:r>
            <a:endParaRPr lang="ru-RU" sz="2800" b="1" dirty="0" smtClean="0">
              <a:solidFill>
                <a:schemeClr val="bg2"/>
              </a:solidFill>
            </a:endParaRPr>
          </a:p>
          <a:p>
            <a:r>
              <a:rPr lang="ru-RU" sz="2800" b="1" dirty="0" smtClean="0">
                <a:solidFill>
                  <a:schemeClr val="bg2"/>
                </a:solidFill>
              </a:rPr>
              <a:t>Г</a:t>
            </a:r>
            <a:r>
              <a:rPr lang="ru-RU" sz="2800" b="1" dirty="0" smtClean="0">
                <a:solidFill>
                  <a:schemeClr val="bg2"/>
                </a:solidFill>
              </a:rPr>
              <a:t>. </a:t>
            </a:r>
            <a:r>
              <a:rPr lang="ru-RU" sz="2800" b="1" dirty="0" err="1" smtClean="0">
                <a:solidFill>
                  <a:schemeClr val="bg2"/>
                </a:solidFill>
              </a:rPr>
              <a:t>Скребицкого</a:t>
            </a:r>
            <a:r>
              <a:rPr lang="ru-RU" sz="2800" b="1" dirty="0" smtClean="0">
                <a:solidFill>
                  <a:schemeClr val="bg2"/>
                </a:solidFill>
              </a:rPr>
              <a:t> «Четыре волшебника»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00034" y="1071546"/>
            <a:ext cx="2261458" cy="5549171"/>
            <a:chOff x="366326" y="345268"/>
            <a:chExt cx="1840588" cy="503295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66326" y="345268"/>
              <a:ext cx="1719072" cy="8382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67295" y="1353380"/>
              <a:ext cx="1736220" cy="85344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9701" y="2433500"/>
              <a:ext cx="1750654" cy="8382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5717" y="3469923"/>
              <a:ext cx="1750654" cy="85039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5717" y="4521732"/>
              <a:ext cx="1771197" cy="856488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4678" y="1142984"/>
            <a:ext cx="3154680" cy="22214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140" y="1428736"/>
            <a:ext cx="1944216" cy="23753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7554" y="3500438"/>
            <a:ext cx="2847140" cy="150019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0826" y="4071942"/>
            <a:ext cx="2235155" cy="157163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0430" y="5143512"/>
            <a:ext cx="2304256" cy="1504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3240" y="28572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Чей след?</a:t>
            </a:r>
            <a:endParaRPr lang="ru-RU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755110"/>
            <a:ext cx="1580804" cy="19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9927" y="1714488"/>
            <a:ext cx="1753843" cy="19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9329" y="1714488"/>
            <a:ext cx="1596051" cy="199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Image2" descr="Описание: Ласточка городск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1717757"/>
            <a:ext cx="1669368" cy="19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Найди зимующих птиц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870" y="4023861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67705" y="4041478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3079" y="4016333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92539" y="4004959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91310" y="3938415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14488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37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4414" y="2893252"/>
            <a:ext cx="2019189" cy="1321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4169178"/>
            <a:ext cx="332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>д</a:t>
            </a:r>
            <a:r>
              <a:rPr lang="ru-RU" sz="4800" b="1" dirty="0" smtClean="0">
                <a:solidFill>
                  <a:schemeClr val="bg2"/>
                </a:solidFill>
              </a:rPr>
              <a:t>ятел </a:t>
            </a:r>
            <a:endParaRPr lang="ru-RU" sz="48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061" y="4226153"/>
            <a:ext cx="283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DDD9C3"/>
                </a:solidFill>
              </a:rPr>
              <a:t> </a:t>
            </a:r>
            <a:endParaRPr lang="ru-RU" sz="4800" b="1" dirty="0">
              <a:solidFill>
                <a:srgbClr val="DDD9C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7687" y="5033288"/>
            <a:ext cx="2012747" cy="13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7491" y="1864988"/>
            <a:ext cx="1973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chemeClr val="bg2"/>
                </a:solidFill>
              </a:rPr>
              <a:t>к</a:t>
            </a:r>
            <a:r>
              <a:rPr lang="ru-RU" sz="4800" b="1" dirty="0" smtClean="0">
                <a:solidFill>
                  <a:schemeClr val="bg2"/>
                </a:solidFill>
              </a:rPr>
              <a:t>лест </a:t>
            </a:r>
            <a:endParaRPr lang="ru-RU" sz="4800" b="1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5066813"/>
            <a:ext cx="1698235" cy="126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2496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chemeClr val="bg2"/>
                </a:solidFill>
              </a:rPr>
              <a:t>с</a:t>
            </a:r>
            <a:r>
              <a:rPr lang="ru-RU" sz="4800" b="1" dirty="0" smtClean="0">
                <a:solidFill>
                  <a:schemeClr val="bg2"/>
                </a:solidFill>
              </a:rPr>
              <a:t>негирь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0599" y="2695985"/>
            <a:ext cx="1802082" cy="13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4546" y="4214818"/>
            <a:ext cx="2658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chemeClr val="bg2"/>
                </a:solidFill>
              </a:rPr>
              <a:t>с</a:t>
            </a:r>
            <a:r>
              <a:rPr lang="ru-RU" sz="4800" b="1" dirty="0" smtClean="0">
                <a:solidFill>
                  <a:schemeClr val="bg2"/>
                </a:solidFill>
              </a:rPr>
              <a:t>иничка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4143380"/>
            <a:ext cx="283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DDD9C3"/>
                </a:solidFill>
              </a:rPr>
              <a:t> </a:t>
            </a:r>
            <a:endParaRPr lang="ru-RU" sz="4800" b="1" dirty="0">
              <a:solidFill>
                <a:srgbClr val="DDD9C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625" y="1005320"/>
            <a:ext cx="72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Верни птицам правильное название.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38" y="908720"/>
            <a:ext cx="9144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деревьями Зима расписала весь снег узором разных следов и </a:t>
            </a:r>
            <a:r>
              <a:rPr kumimoji="0" lang="ru-RU" sz="23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следочков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маленьких. А вот медвежьего следа нигде не видать, да и не мудрено: устроила Зимушка-Зима Топтыгину в чаще леса уютную берлогу, сверху укрыла </a:t>
            </a:r>
            <a:r>
              <a:rPr kumimoji="0" lang="ru-RU" sz="23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мишеньку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толстым снеговым одеялом: спи себе на здоровье! А он и рад стараться — из берлоги не вылезает. Поэтому медвежьего следа в лесу и не видать.</a:t>
            </a:r>
            <a:endParaRPr kumimoji="0" lang="ru-RU" sz="23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не одни только следы зверей виднеются на снегу. На лесной полянке, там, где торчат зелёные кустики брусники, черники, снег, будто крестиками, истоптан птичьими </a:t>
            </a:r>
            <a:r>
              <a:rPr kumimoji="0" lang="ru-RU" sz="2300" b="0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следочками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3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Хороша получилась картина зимнего леса, не мёртвая, а живая! То серая белка перескочит с сучка на сучок, то пёстрый дятел, усевшись на ствол старого дерева, начнёт выколачивать семена из сосновой шишки. Засунет её в расщелину и ну клювом по ней колотить!</a:t>
            </a:r>
            <a:endParaRPr kumimoji="0" lang="ru-RU" sz="23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Живёт зимний лес. Живут заснеженные поля и долины. Живёт вся картина седой чародейки — Зимы. Можно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её и 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Солнышку показать.</a:t>
            </a:r>
            <a:endParaRPr kumimoji="0" lang="ru-RU" sz="2300" b="0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702" y="234827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Закончи чтение отрывка сказки Г. </a:t>
            </a:r>
            <a:r>
              <a:rPr lang="ru-RU" sz="2400" b="1" dirty="0" err="1" smtClean="0">
                <a:solidFill>
                  <a:schemeClr val="bg2"/>
                </a:solidFill>
              </a:rPr>
              <a:t>Скребицкого</a:t>
            </a:r>
            <a:r>
              <a:rPr lang="ru-RU" sz="2400" b="1" dirty="0" smtClean="0">
                <a:solidFill>
                  <a:schemeClr val="bg2"/>
                </a:solidFill>
              </a:rPr>
              <a:t>. Сделай вывод, как проводят зиму лесные жители.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1308</TotalTime>
  <Words>422</Words>
  <Application>Microsoft Office PowerPoint</Application>
  <PresentationFormat>Экран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Celebration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Алексеевна</dc:creator>
  <cp:lastModifiedBy>Ivan_PC</cp:lastModifiedBy>
  <cp:revision>115</cp:revision>
  <dcterms:created xsi:type="dcterms:W3CDTF">2011-12-11T08:48:41Z</dcterms:created>
  <dcterms:modified xsi:type="dcterms:W3CDTF">2012-11-17T18:39:54Z</dcterms:modified>
</cp:coreProperties>
</file>