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9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E22893-C859-41F7-89E0-F4D4635F5743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9B8A2E-BBC9-4FA9-A202-BD6D165147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B%D0%B5%D1%81%D0%BD%D1%8B%D0%B5_%D0%B2%D0%B0%D0%BB%D0%BB%D0%B0%D0%B1%D0%B8&amp;action=edit&amp;redlink=1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ru.wikipedia.org/wiki/%D0%9F%D1%83%D1%81%D1%82%D1%8B%D0%BD%D1%8F" TargetMode="External"/><Relationship Id="rId7" Type="http://schemas.openxmlformats.org/officeDocument/2006/relationships/hyperlink" Target="http://ru.wikipedia.org/wiki/%D0%9F%D0%BB%D0%BE%D1%82%D0%BE%D1%8F%D0%B4%D0%BD%D1%8B%D0%B5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://ru.wikipedia.org/w/index.php?title=%D0%93%D0%BE%D1%80%D0%BD%D1%8B%D0%B5_%D0%B2%D0%B0%D0%BB%D0%BB%D0%B0%D0%B1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Sthenurinae&amp;action=edit&amp;redlink=1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ru.wikipedia.org/wiki/Lagostrophus_fasciatus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ru.wikipedia.org/wiki/%D0%9F%D0%BE%D0%BB%D0%BE%D1%81%D0%B0%D1%82%D1%8B%D0%B9_%D0%B2%D0%B0%D0%BB%D0%BB%D0%B0%D0%B1%D0%B8-%D0%B7%D0%B0%D1%8F%D1%86" TargetMode="External"/><Relationship Id="rId9" Type="http://schemas.openxmlformats.org/officeDocument/2006/relationships/hyperlink" Target="http://ru.wikipedia.org/wiki/%D0%9D%D0%BE%D0%B2%D0%B0%D1%8F_%D0%93%D0%B2%D0%B8%D0%BD%D0%B5%D1%8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42910" y="285728"/>
            <a:ext cx="8143900" cy="250033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85723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  КЕНГУРУ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65301120_Petrog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96988"/>
            <a:ext cx="4572032" cy="3089585"/>
          </a:xfrm>
          <a:prstGeom prst="rect">
            <a:avLst/>
          </a:prstGeom>
        </p:spPr>
      </p:pic>
      <p:pic>
        <p:nvPicPr>
          <p:cNvPr id="7" name="Рисунок 6" descr="Valla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4032264" cy="302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валлараби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55721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hlinkClick r:id="rId2" tooltip="Горные валлаби (страница отсутствует)"/>
              </a:rPr>
              <a:t>Горные </a:t>
            </a:r>
            <a:r>
              <a:rPr lang="ru-RU" sz="2200" dirty="0" err="1" smtClean="0">
                <a:hlinkClick r:id="rId2" tooltip="Горные валлаби (страница отсутствует)"/>
              </a:rPr>
              <a:t>валлаби</a:t>
            </a:r>
            <a:r>
              <a:rPr lang="ru-RU" sz="2200" dirty="0" smtClean="0"/>
              <a:t> (род </a:t>
            </a:r>
            <a:r>
              <a:rPr lang="ru-RU" sz="2200" i="1" dirty="0" err="1" smtClean="0"/>
              <a:t>Petrogale</a:t>
            </a:r>
            <a:r>
              <a:rPr lang="ru-RU" sz="2200" dirty="0" smtClean="0"/>
              <a:t>), встречаются на всей территории Австралии и на нескольких прилежащих островах, живут в горах и </a:t>
            </a:r>
            <a:r>
              <a:rPr lang="ru-RU" sz="2200" dirty="0" smtClean="0">
                <a:hlinkClick r:id="rId3" tooltip="Пустыня"/>
              </a:rPr>
              <a:t>каменистых пустынях</a:t>
            </a:r>
            <a:r>
              <a:rPr lang="ru-RU" sz="2200" dirty="0" smtClean="0"/>
              <a:t>. Встречаются по крайней мере пятнадцать разновидностей, некоторые из которых подвержены опасности вымирания.</a:t>
            </a:r>
          </a:p>
          <a:p>
            <a:endParaRPr lang="ru-RU" sz="2200" dirty="0" smtClean="0">
              <a:hlinkClick r:id="rId4" tooltip="Полосатый валлаби-заяц"/>
            </a:endParaRPr>
          </a:p>
          <a:p>
            <a:r>
              <a:rPr lang="ru-RU" sz="2200" dirty="0" smtClean="0">
                <a:hlinkClick r:id="rId4" tooltip="Полосатый валлаби-заяц"/>
              </a:rPr>
              <a:t>Полосатый </a:t>
            </a:r>
            <a:r>
              <a:rPr lang="ru-RU" sz="2200" dirty="0" err="1" smtClean="0">
                <a:hlinkClick r:id="rId4" tooltip="Полосатый валлаби-заяц"/>
              </a:rPr>
              <a:t>валлаби-заяц</a:t>
            </a:r>
            <a:r>
              <a:rPr lang="ru-RU" sz="2200" dirty="0" smtClean="0"/>
              <a:t> (</a:t>
            </a:r>
            <a:r>
              <a:rPr lang="ru-RU" sz="2200" dirty="0" err="1" smtClean="0">
                <a:hlinkClick r:id="rId5" tooltip="Lagostrophus fasciatus"/>
              </a:rPr>
              <a:t>Lagostrophus</a:t>
            </a:r>
            <a:r>
              <a:rPr lang="ru-RU" sz="2200" dirty="0" smtClean="0">
                <a:hlinkClick r:id="rId5" tooltip="Lagostrophus fasciatus"/>
              </a:rPr>
              <a:t> </a:t>
            </a:r>
            <a:r>
              <a:rPr lang="ru-RU" sz="2200" dirty="0" err="1" smtClean="0">
                <a:hlinkClick r:id="rId5" tooltip="Lagostrophus fasciatus"/>
              </a:rPr>
              <a:t>fasciatus</a:t>
            </a:r>
            <a:r>
              <a:rPr lang="ru-RU" sz="2200" dirty="0" smtClean="0"/>
              <a:t>), является последним оставшимся видом некогда многочисленного подсемейства </a:t>
            </a:r>
            <a:r>
              <a:rPr lang="ru-RU" sz="2200" i="1" dirty="0" err="1" smtClean="0">
                <a:hlinkClick r:id="rId6" tooltip="Sthenurinae (страница отсутствует)"/>
              </a:rPr>
              <a:t>Sthenurinae</a:t>
            </a:r>
            <a:r>
              <a:rPr lang="ru-RU" sz="2200" dirty="0" smtClean="0"/>
              <a:t>, ранее обитавшего повсеместно на территории южной Австралии, а теперь встречающегося только на двух островах у западного побережья Австралии, свободных от </a:t>
            </a:r>
            <a:r>
              <a:rPr lang="ru-RU" sz="2200" dirty="0" smtClean="0">
                <a:hlinkClick r:id="rId7" tooltip="Плотоядные"/>
              </a:rPr>
              <a:t>хищников</a:t>
            </a:r>
            <a:r>
              <a:rPr lang="ru-RU" sz="2200" dirty="0" smtClean="0"/>
              <a:t>.</a:t>
            </a:r>
          </a:p>
          <a:p>
            <a:endParaRPr lang="ru-RU" sz="2200" dirty="0" smtClean="0">
              <a:hlinkClick r:id="rId8" tooltip="Лесные валлаби (страница отсутствует)"/>
            </a:endParaRPr>
          </a:p>
          <a:p>
            <a:r>
              <a:rPr lang="ru-RU" sz="2200" dirty="0" smtClean="0">
                <a:hlinkClick r:id="rId8" tooltip="Лесные валлаби (страница отсутствует)"/>
              </a:rPr>
              <a:t>Лесные </a:t>
            </a:r>
            <a:r>
              <a:rPr lang="ru-RU" sz="2200" dirty="0" err="1" smtClean="0">
                <a:hlinkClick r:id="rId8" tooltip="Лесные валлаби (страница отсутствует)"/>
              </a:rPr>
              <a:t>валлаби</a:t>
            </a:r>
            <a:r>
              <a:rPr lang="ru-RU" sz="2200" dirty="0" smtClean="0"/>
              <a:t> (род </a:t>
            </a:r>
            <a:r>
              <a:rPr lang="ru-RU" sz="2200" i="1" dirty="0" err="1" smtClean="0"/>
              <a:t>Dorcopsis</a:t>
            </a:r>
            <a:r>
              <a:rPr lang="ru-RU" sz="2200" dirty="0" smtClean="0"/>
              <a:t>), обитающие на территории </a:t>
            </a:r>
            <a:r>
              <a:rPr lang="ru-RU" sz="2200" dirty="0" smtClean="0">
                <a:hlinkClick r:id="rId9" tooltip="Новая Гвинея"/>
              </a:rPr>
              <a:t>Новой Гвинеи</a:t>
            </a:r>
            <a:r>
              <a:rPr lang="ru-RU" sz="2200" dirty="0" smtClean="0"/>
              <a:t>, представлены пятью видами.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713_3_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024" y="2143116"/>
            <a:ext cx="785818" cy="941410"/>
          </a:xfrm>
          <a:prstGeom prst="rect">
            <a:avLst/>
          </a:prstGeom>
        </p:spPr>
      </p:pic>
      <p:pic>
        <p:nvPicPr>
          <p:cNvPr id="5" name="Рисунок 4" descr="u5lApfPtkq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4744" y="4929198"/>
            <a:ext cx="1285884" cy="858036"/>
          </a:xfrm>
          <a:prstGeom prst="rect">
            <a:avLst/>
          </a:prstGeom>
        </p:spPr>
      </p:pic>
      <p:pic>
        <p:nvPicPr>
          <p:cNvPr id="6" name="Рисунок 5" descr="VW-u372Ywz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28860" y="4929198"/>
            <a:ext cx="1206484" cy="805054"/>
          </a:xfrm>
          <a:prstGeom prst="rect">
            <a:avLst/>
          </a:prstGeom>
        </p:spPr>
      </p:pic>
      <p:pic>
        <p:nvPicPr>
          <p:cNvPr id="7" name="Рисунок 6" descr="newanimals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8148" y="5929330"/>
            <a:ext cx="1071538" cy="71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кенгуру</a:t>
            </a:r>
            <a:endParaRPr lang="ru-RU" dirty="0"/>
          </a:p>
        </p:txBody>
      </p:sp>
      <p:pic>
        <p:nvPicPr>
          <p:cNvPr id="4" name="Содержимое 3" descr="keng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143248"/>
            <a:ext cx="4613945" cy="3456264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1285861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Гигантский кенгуру (лат. </a:t>
            </a:r>
            <a:r>
              <a:rPr lang="ru-RU" dirty="0" err="1"/>
              <a:t>Macropus</a:t>
            </a:r>
            <a:r>
              <a:rPr lang="ru-RU" dirty="0"/>
              <a:t> </a:t>
            </a:r>
            <a:r>
              <a:rPr lang="ru-RU" dirty="0" err="1"/>
              <a:t>giganteus</a:t>
            </a:r>
            <a:r>
              <a:rPr lang="ru-RU" dirty="0"/>
              <a:t>) — вид кенгуру, встречающийся на востоке и юге Австралии. Численность вида достигает двух миллионов особей. Является самым крупным после большого рыжего кенгуру, также ему принадлежит рекорд скорости всех кенгуру — 64 км/ч. По сравнению с другими видами кенгуру, больше всего контактирует с человеком, так как распространен в наиболее населенных регионах Австралии.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Кенгуру́</a:t>
            </a:r>
            <a:r>
              <a:rPr lang="ru-RU" sz="2400" dirty="0" smtClean="0"/>
              <a:t> (лат. </a:t>
            </a:r>
            <a:r>
              <a:rPr lang="ru-RU" sz="2400" dirty="0" err="1" smtClean="0"/>
              <a:t>Macropus</a:t>
            </a:r>
            <a:r>
              <a:rPr lang="ru-RU" sz="2400" dirty="0" smtClean="0"/>
              <a:t>) — группа сумчатых млекопитающих семейства кенгуровых. Представители этой группы распространены в Австралии, немного в Новой Гвинее и близлежащих островах. Впервые они были описаны Джеймсом Куком, который в апреле 1770 г. подошёл к северо-восточному берегу Австралии. Они были первыми, кого увидел Кук на вновь открытой земле, так и получилось, что Австралия стала для всего остального мира «Страной кенгуру</a:t>
            </a:r>
            <a:r>
              <a:rPr lang="ru-RU" sz="2400" dirty="0" smtClean="0"/>
              <a:t>».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 descr="kengur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500438"/>
            <a:ext cx="3429024" cy="306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00108"/>
          </a:xfrm>
        </p:spPr>
        <p:txBody>
          <a:bodyPr/>
          <a:lstStyle/>
          <a:p>
            <a:r>
              <a:rPr lang="ru-RU" dirty="0" smtClean="0"/>
              <a:t>Название   кенгуру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Название кенгуру происходит от слова «</a:t>
            </a:r>
            <a:r>
              <a:rPr lang="ru-RU" sz="2800" dirty="0" err="1"/>
              <a:t>kangurоо</a:t>
            </a:r>
            <a:r>
              <a:rPr lang="ru-RU" sz="2800" dirty="0"/>
              <a:t>» или «</a:t>
            </a:r>
            <a:r>
              <a:rPr lang="ru-RU" sz="2800" dirty="0" err="1"/>
              <a:t>gangurru</a:t>
            </a:r>
            <a:r>
              <a:rPr lang="ru-RU" sz="2800" dirty="0"/>
              <a:t>», названия этого животного на одном из языков аборигенов Австралии (язык </a:t>
            </a:r>
            <a:r>
              <a:rPr lang="ru-RU" sz="2800" dirty="0" err="1"/>
              <a:t>пама-ньюнгской</a:t>
            </a:r>
            <a:r>
              <a:rPr lang="ru-RU" sz="2800" dirty="0"/>
              <a:t> семьи), услышанного Джеймсом Куком от аборигенов во время его высадки на северо-восточном берегу Австралии в 1770 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1011844_PH10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429000"/>
            <a:ext cx="4286280" cy="3046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642939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Джеймс  </a:t>
            </a:r>
            <a:r>
              <a:rPr lang="ru-RU" dirty="0"/>
              <a:t>К</a:t>
            </a:r>
            <a:r>
              <a:rPr lang="ru-RU" dirty="0" smtClean="0"/>
              <a:t>ук и  аборигены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о названии кенгуру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3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Широко распространился миф, в соответствии с которым Джеймс Кук, прибыв в Австралию, обратился к одному из аборигенов с вопросом о названии увиденного им животного, однако тот, не понимая речи Кука, ответил ему на своём родном языке: «не понимаю». Как гласит миф, эту фразу, которая, якобы, звучит как «кенгуру», и принял Кук за название животного. Необоснованность этого мифа подтверждена современным лингвистическим исследованием.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2943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кенгуру мощные задние ноги, массивный хвост, узкие плечи, маленькие, похожие на человеческие руки, передние лапы, которыми кенгуру выкапывают клубни и корни. Кенгуру переносит всю тяжесть тела на хвост, и тогда обе задние ноги, освободившись, одним движением сверху вниз наносят страшные раны противнику. Отталкиваясь мощными задними ногами, они мчатся прыжками до 12 м в длину и до 3 м в высоту. Масса тела составляет до 80 кг.</a:t>
            </a:r>
            <a:endParaRPr lang="ru-RU" sz="2400" dirty="0"/>
          </a:p>
        </p:txBody>
      </p:sp>
      <p:pic>
        <p:nvPicPr>
          <p:cNvPr id="4" name="Рисунок 3" descr="Kengu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071942"/>
            <a:ext cx="3326781" cy="252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почему </a:t>
            </a:r>
            <a:r>
              <a:rPr lang="ru-RU" b="1" dirty="0" smtClean="0"/>
              <a:t>на флаге Австралии изображён кенгуру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Кенгуру — один из лучших прыгунов в мире животных, длина его прыжка достигает 10–12 метров, а скорость передвижения — 50 км/ч. Для того, чтобы не терять равновесие при прыжках кенгуру использует толстый у основания мускулистый хвост для балансировки.</a:t>
            </a:r>
            <a:br>
              <a:rPr lang="ru-RU" sz="2000" dirty="0" smtClean="0"/>
            </a:br>
            <a:r>
              <a:rPr lang="ru-RU" sz="2000" dirty="0" smtClean="0"/>
              <a:t>Этот хвост, а также крупные ноги являются причиной того, что прыгать назад кенгуру не может. Благодаря этому факту кенгуру в компании с эму, который также не умеет пятиться, попал на герб Австралии, иллюстрируя девиз «Австралия всегда идет только вперед!»</a:t>
            </a:r>
            <a:endParaRPr lang="ru-RU" sz="2000" dirty="0"/>
          </a:p>
        </p:txBody>
      </p:sp>
      <p:pic>
        <p:nvPicPr>
          <p:cNvPr id="4" name="Рисунок 3" descr="1901_html_m1dabee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412741"/>
            <a:ext cx="3166611" cy="244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кенгуру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• самые маленькие – кенгуровые крысы,</a:t>
            </a:r>
          </a:p>
          <a:p>
            <a:r>
              <a:rPr lang="ru-RU" dirty="0" smtClean="0"/>
              <a:t>• средние – </a:t>
            </a:r>
            <a:r>
              <a:rPr lang="ru-RU" dirty="0" err="1" smtClean="0"/>
              <a:t>валлаби</a:t>
            </a:r>
            <a:endParaRPr lang="ru-RU" dirty="0" smtClean="0"/>
          </a:p>
          <a:p>
            <a:r>
              <a:rPr lang="ru-RU" dirty="0" smtClean="0"/>
              <a:t>• гигантские кенгуру – самые известные. Именно гигантский кенгуру вместе со страусом эму изображен на гербе Австралии.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Самый маленький кенгуру</a:t>
            </a:r>
            <a:endParaRPr lang="ru-RU" dirty="0"/>
          </a:p>
        </p:txBody>
      </p:sp>
      <p:pic>
        <p:nvPicPr>
          <p:cNvPr id="4" name="Содержимое 3" descr="43618317_1241882997_Kangaroor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6798655" cy="4525962"/>
          </a:xfrm>
        </p:spPr>
      </p:pic>
      <p:sp>
        <p:nvSpPr>
          <p:cNvPr id="5" name="TextBox 4"/>
          <p:cNvSpPr txBox="1"/>
          <p:nvPr/>
        </p:nvSpPr>
        <p:spPr>
          <a:xfrm>
            <a:off x="571472" y="150017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Кенгуровая крыса -  длина </a:t>
            </a:r>
            <a:r>
              <a:rPr lang="ru-RU" dirty="0"/>
              <a:t>тела 25—55 см, хвоста — 15—40 см, весят </a:t>
            </a:r>
            <a:r>
              <a:rPr lang="ru-RU" dirty="0" smtClean="0"/>
              <a:t>1—3</a:t>
            </a:r>
            <a:r>
              <a:rPr lang="ru-RU" dirty="0"/>
              <a:t> 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Срредний</a:t>
            </a:r>
            <a:r>
              <a:rPr lang="ru-RU" dirty="0" smtClean="0"/>
              <a:t> кенгуру</a:t>
            </a:r>
            <a:endParaRPr lang="ru-RU" dirty="0"/>
          </a:p>
        </p:txBody>
      </p:sp>
      <p:pic>
        <p:nvPicPr>
          <p:cNvPr id="4" name="Содержимое 3" descr="0021-021-Valla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446595"/>
            <a:ext cx="7215206" cy="5411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198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Название   кенгуру</vt:lpstr>
      <vt:lpstr>Миф о названии кенгуру</vt:lpstr>
      <vt:lpstr>Слайд 5</vt:lpstr>
      <vt:lpstr>почему на флаге Австралии изображён кенгуру ?</vt:lpstr>
      <vt:lpstr>Классификация кенгуру</vt:lpstr>
      <vt:lpstr>Самый маленький кенгуру</vt:lpstr>
      <vt:lpstr>Срредний кенгуру</vt:lpstr>
      <vt:lpstr>Классификация валлараби</vt:lpstr>
      <vt:lpstr>Большие кенгуру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2013-02-03T19:52:50Z</dcterms:created>
  <dcterms:modified xsi:type="dcterms:W3CDTF">2013-02-03T21:36:39Z</dcterms:modified>
</cp:coreProperties>
</file>