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7" r:id="rId7"/>
    <p:sldId id="260" r:id="rId8"/>
    <p:sldId id="261" r:id="rId9"/>
    <p:sldId id="264" r:id="rId10"/>
    <p:sldId id="263" r:id="rId11"/>
    <p:sldId id="265" r:id="rId12"/>
    <p:sldId id="273" r:id="rId13"/>
    <p:sldId id="266" r:id="rId14"/>
    <p:sldId id="272" r:id="rId15"/>
    <p:sldId id="271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523BA0-647D-4A74-9101-1CE6AA6E3151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6C3945-858A-4F34-BC40-D6C0796B81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264695"/>
          </a:xfrm>
        </p:spPr>
        <p:txBody>
          <a:bodyPr>
            <a:noAutofit/>
          </a:bodyPr>
          <a:lstStyle/>
          <a:p>
            <a:r>
              <a:rPr lang="ru-RU" sz="8800" dirty="0" smtClean="0"/>
              <a:t>Горные породы и минералы</a:t>
            </a:r>
            <a:endParaRPr lang="ru-RU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66124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Аникеева Людмила Геннадьевна</a:t>
            </a:r>
          </a:p>
          <a:p>
            <a:pPr algn="ctr"/>
            <a:r>
              <a:rPr lang="ru-RU" sz="2400" dirty="0" err="1" smtClean="0"/>
              <a:t>Максимовская</a:t>
            </a:r>
            <a:r>
              <a:rPr lang="ru-RU" sz="2400" dirty="0" smtClean="0"/>
              <a:t> СШ.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525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kz.all.biz/img/kz/catalog/198007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1"/>
            <a:ext cx="9144000" cy="68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Сланец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7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g1.liveinternet.ru/images/attach/c/9/106/701/106701991_Ashampoo_Snap_20131102_16h48m49s_00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4" y="0"/>
            <a:ext cx="90729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Янтарь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56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artist-ua-i.narod.ru/landscape/z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Горные реки несут с собой камни, песок, глину</a:t>
            </a:r>
            <a:endParaRPr lang="ru-RU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91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kulturologia.ru/files/u12645/Verzasca-Riv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4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33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дне морей ,океанов накапливаются горные породы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3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Горные породы  - это все тела, находящиеся в земной коре.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68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Горные породы</a:t>
            </a:r>
          </a:p>
          <a:p>
            <a:pPr marL="0" indent="0" algn="ctr">
              <a:buNone/>
            </a:pPr>
            <a:endParaRPr lang="ru-RU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Твердые  Жидкие</a:t>
            </a:r>
          </a:p>
          <a:p>
            <a:pPr marL="0" indent="0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Газообразные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67744" y="1268760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88224" y="1268760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1268760"/>
            <a:ext cx="216024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669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7200" dirty="0" smtClean="0"/>
              <a:t>  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Твердые   породы</a:t>
            </a:r>
          </a:p>
          <a:p>
            <a:pPr marL="0" indent="0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Плотные     Рыхлые</a:t>
            </a:r>
          </a:p>
          <a:p>
            <a:pPr marL="0" indent="0">
              <a:buNone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Гранит              Глина</a:t>
            </a:r>
          </a:p>
          <a:p>
            <a:pPr marL="0" indent="0">
              <a:buNone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Мрамор          Песок</a:t>
            </a:r>
          </a:p>
          <a:p>
            <a:pPr marL="0" indent="0">
              <a:buNone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Песчаник                  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67744" y="112474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112474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79712" y="24208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444208" y="24208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79712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79712" y="45811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4208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Жидкие</a:t>
            </a:r>
          </a:p>
          <a:p>
            <a:pPr marL="0" indent="0" algn="ctr">
              <a:buNone/>
            </a:pPr>
            <a:endParaRPr lang="ru-RU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Нефть   Ртуть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123728" y="1268760"/>
            <a:ext cx="576064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012160" y="1268760"/>
            <a:ext cx="648072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Газообразные</a:t>
            </a:r>
          </a:p>
          <a:p>
            <a:pPr marL="0" indent="0" algn="ctr">
              <a:buNone/>
            </a:pPr>
            <a:endParaRPr lang="ru-RU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Природный газ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7984" y="1052736"/>
            <a:ext cx="432048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5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ontent.foto.mail.ru/list/unee/311/s-3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99" y="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Горные породы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9" y="5517232"/>
            <a:ext cx="910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Полезные ископаемые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geographyofrussia.com/wp-content/uploads/2009/04/pi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8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1130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Полезные ископаемые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82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online-turs.ru/wp-content/uploads/2012/11/1288647478_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Уголь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data:image/jpeg;base64,/9j/4AAQSkZJRgABAQAAAQABAAD/2wCEAAkGBxQTEhQUExQWFRUVFxcXFxgYGRcXGBgXFBQXFxQUGBQYHCggGBwlHBcUITEiJSkrLi4uFx8zODMsNygtLisBCgoKDg0OFxAQGywkHCQsLCwsLCwsLCwsLCwsLCwsLCwsLCwsLCwsLCwsLCwsLCwsLCwsLCwsLCwsLCwsLCwsLP/AABEIAMABBgMBIgACEQEDEQH/xAAbAAABBQEBAAAAAAAAAAAAAAAFAQIDBAYAB//EAEMQAAEDAgMFBAcECgEDBQAAAAEAAhEDIQQxQQUGElFhInGBkRMyQqGx0fAUFVLBFiMzQ1NigpLh8XJEk+IHNKKywv/EABgBAQEBAQEAAAAAAAAAAAAAAAEAAgME/8QAIREAAgMAAQUBAQEAAAAAAAAAAAECERIhEzFBUWEDInH/2gAMAwEAAhEDEQA/APT+JoURqt6LH1tqPOSkwjqjjmsZGzVy1Pe4RZCqFJ/NSy4HNZaIbWwvEUxuzlbNaAqr9oQoi1QwcKd7ICHja4VTE7dCcsi+8qWnCFUdqtOcKyMazmpoizVZ0VZ+ILVFU2owaqpiNp0+aUiCAxRKkY4arPnarBqo3bYGiclZpxVangTkscNrwc0ZwW3GxmEOLKwwWEJ9GoRmq1LbDDqrba7HCxWaZDziwE9mJaUKxZGhVVtUporCm0KzYWXxmJE2Ku1Wl+qq1NljVKVAymK0pOO6tDZwU9PAjotWQ7BYmNFdOJlUH4E6FI3Au/EUcEFqAac1ddVaBZCcNgXcyUYobMJF0OhBjsYC6CrVOi1y6tsQzIV3BYEtzRaIbRwqWrh4Vus7hCHVMfOQWe5FPEGFyhxjpN1y1QFGpSZOSu4JnRQYPE0iLkIrhcVS/EEuxosNcALqvXxLU3HniHZMLO4p5abulSRBWtXLrBUsTScqFLbTWG6I09vU32stU0BDRwh1SOoNm4RH7Qw5EKGuxucosilUwbdLKliKLhkUSfXYBmqVXaDFpWBQ+yPdqUr9lPjUq2Nssbkns3kZqE8lSArsE/kl+xv1sjbdu0lUxG1GONk2wpFAYJTUsCeSuYaow5lF8HVpNzIQ2xSBVHDO0BRPB8QV8Y2h+IKanWpHJwWLZqiu0E5qTECGqdpb+JSPY0jMLJAPC4gh2SKuqhw0QzaDSMlRo0qzsrLXAF3FujJVGYh06lEMJsdxPbMo5h8BTaLwrSKgJTxsC7Uw7baNFojQo9FXqbNou0CL+DTBdHeNvRFMPvKzmFUxO79I5AId+igJtKbiHJozt+nzCb9+s5rPO3YA9o+ahfsoNycUfyPIbxm0w7Jypsk5FQYbAXynvRnD4dozCuF2IC4ik/quWjfWYOS5FsqPLsJgnvyBjmi9DDCkJc73pmK221tqY8UHrPqVDJkrty+5jhBbF7fOTEGxGLe8ySUowb/wnySjAVPwFKpFZWSohS2NUPIK9S3eHtPU5IKYHpYpzcirdLaR1RnD7Dw/tP8Aep6exsKTHEPNZ2vQ0wOarXBDa9Ja37gw+j/epae7tI+2pTSJxZhHMKQMK37d1m6EFOfu+1o9UFPUQYZ5/wCjK7gK3H3aP4aY7YjT7MK6iLLMZku9IeZWsrbtj8QCpu2Ez8YWtpllme4jzTmYhzcnFH2buBx7LwpxuZUOoVuJUwCzalQe0VK3bNX8SLV9z6jdVRrbBc3Mo1EuSIbbqaq5hdvvBsFSGy/5lawmyu16wV/IqzS4LaT3DtWRFtVp1WfOFdkHKM4SroVypG7NKKLD7S4hrdVlfQ1xqoqjsR3qz9CzS4jGxkuw+0zyKypxlXIsKt4XaTm5sPknJWHMXtF0Zoe/awGZUlFxqeypfuLiGSOERQqbygZAqlU3mcSiVTdlxNgpGbm/iK0pRLkDHbpOcrkaqbuUGZu96ROo+gpkrNmYUG0Ikz7M0WhO+7qIM8CloU6Lf3a5WaK1R7Y7MIfWoPORCPPq0/wJjcQ3IMVZGZfsuu7J/kFBU3dr6uJWyZigJMAQm19qMAk+adPwVIxzd06p9pSM3NqauR3FbSBB4XwVmdpbZxDCQXyNCFpOTBpIIfoi4fvPerNLdiP3p81lDt2qfbKjO16n4z5rWJezNxN5R2MW5Vj5palN7Pb4l5+drVZ9c+a47Vqn2z5o6b9jpG+w+8TWcTXsvFiBPwWYx+3q7yYaWjuKDM2i8ayrlLa78jC0oUGitWxtZ2Zd71Vc9/N3vR2ntMDMNhTHb9IewCm36Kr8mfpYmo24c4Irgt5cQzWQpKm8jdKTVRqbccZhrQjv4Lt5NNg97ptUCLeno1hMrzz70d+EKWhtdzfZCy4Do2NfYVN3qujxVI7uvBkPJCEDePm2O5Pw+8UHMx4qzIrQadg6jNCVE/0+QaVDR3rE3KIM3pYbAgeSKkPAN+zYk6J1GnXabgIpQ2vxmDUaB4K5xMji4g5FtFRBgnk5sRVmFpuzZCFO2k8eowFDq+1a2ZBHddFWNmzo4ak0aBOqY+i3NwXm+I2vUvd3vQzEYt7s596VANI9Mrbx0Ggw4IdW27Tf7ULzolcKhW+kg2b40cPUu4z4rlhWVn6SuV0y0j1PDYh77OpBveU6viabbObJ6Jr6s5EKjWNtDK4pGyvX3iY2QGKm/ezk0AhSV2UjIdA6oBjMDTuQ5dIxiZbZbdt8mpx88xoiB240tu1ttOayNVgGq70gjqtuCM6Zqn46m65pBN+14ciHUgFlHYh3NQurE5lXTLRqHPwUz6OUyoMDHqkHoVli4pgeVYRX8NQ6lgTkHA95+a77LhCLTPessXpW1SNU5+lfwL4ysxnqUgepTsFWY71qYnohHpjzTRVIVQWal9Gjw/spOigcGC3oQgbcc8alSs2k7UqyNhN1YAWotTaTy6Q2k1UhtIaq1httMZcNkor4RpsLsCkaYNVrWuibKCtsbCNvDj4rNYnbr3ZEjoq79pvcLlGWNoNYjEYNnq0uLvVf70w9/wBQPcgTnpBdbUUZs0X3phv4AU52thD+4A8lmWhSNVhBo0f3phR+5UtHa2F/hFZlzgFEa/JWENs22G23hRmxwRBm38K0XC84NUpONZcEOj0T73wrjYt8VPTqUXtkejK8yLkvGRkUdNDo9JfSolpHommdbJ1HB0IgUmz4LzgYx4yc4eJT/vGoPbd5q6ZWelOptGTWNXLzJ+0HnNzj4lcjpjo2WIwOLJltN47yPmmswWNGbPMhbrHNqFjOAQ6Lkn8kIxGDxMQGgnnKxoqMxW2Ri3SSGgf8gh9TYWI14f7locRs3Guyp2y9YfNV3bsY11yWttq75BbUvoUZ2rsaqM+H+5QP2ZVH4T3OC1Y3HrG767G84k/JRDd/DUwTWxTiRowAeeZTsKMsNlVjkwmOUFNdgqozpv8A7Stfgtp4Ol6rC7q8kz4TCkbvS2TDQ2x4Q0AniiBM5CVal6KkYc4Wp/Df/afknDAVT+7f/a75LaYfeVwcC4gxNi2RyuAqh3nqcUt05xHf/hWpeipGROGeM2OH9J+SiLb3WxZtmq6eKo0jkLBTs2kwg8bGuP8AMAQQORiU6ZUYghNW1Y/DVCA7DtbJAkSLnWym+6MC9zW8LmkmMz80b+FRg+KUjV6DW3HoOuyqQOQh2sd6oVdyGg3xAHe2D5SrqIcsxi6FtqO49IiTiR4AfNP/AEKoi4rkjwVtFTMMEsLeU9zsMBL6zgInT5KI7s4QW9M7zb8ldRFTMSnBa87uYQ/vnjpY/kkG72F0q1D4D5J2gyzJgJwstjS3Zw9r1CDf6srVPdHDOzdUA6lXURZZ5+XXXBem0tycK27uJ3TiVrDbLwVM9mk0xeXX+Ky/1Q4PLKNB7rNa53cCUSw+7uJflSd42+K9EftenT9RkSbQ1D8TvO5ozE+aNy8Icoy7dzcUZlgB7x+Sb+h+J5N/uRDF71v9lxk6oW7blbPiMnNaW2HA1+6mJHsj+4Jg3YxP8P3hTU9pVDm49Fcw+Pq6cSv6RcEFLcysQC5zGzpMlKr9KrU9ogf8p/Jcs2/Y8HpBqNF5J0UdfHNZdzg0DmR5Qs5jzUEkuqm1oDGgd8uN1nMZXpEEPOILpycWhvUSGm6wo2LZsMZvXQYJa4Ok5DIdSguP35kFtMHvPxA+azT6uGGVNxEEiXOJN8hwgaXkqqMayDFFkk2niMDlBdBXRfmjOixjtu1ajiXOMHSbeSoekJzUg2kQfUpf9th+ISHa7xk2n/26dv8A4ra4M9xpqRkcxBvomB8ahSt23VmeIAxo1o90JTtyvb9aRGWUX6QnkiIVNUgf4dys/pHiMvSO5aKVu9dfPibP/FpyymQjkhmHpBwniA7zr0CLbO2Y+qXcE1A0Aue4hlMcgXOVahvrWbNmXN+yEVG+tOq0sr0uwbENNu/nyWXoeCli6bzn2icuEDhAGfbVR1EgzmdTxGAI55ohQ+wzLMQ5rDmxwcTlm18WvzlWPsmEMO+1SJzcLjkCQM0WIGZiXsMtLjyJNrG2easneB5PaItALTLg6wBknrNuq0tDY+GcP2rHS2AGdowDGQknRV8bu/gwSDWDTnJJ4jGl8u5Go+UVME09oUXkA0uECZ4C5o8lOcNSLSGGo3L1raayQjNHY2GaBw1m9e1E5ZnwSU9m0CZbVpibAk9qBlmfks2vA0ZvF7OqkRTLXjo+58D80Lr4esCONj2jmQY81uKmyHcMgMJJJm8CLfiVLEUcRTngcHWuTMDXMrcZg0Zai0tiQYjMjmjGGxsjhbpfl5qw3Fy0empNMTJIhzjoAREKIvw72x2qZ1gjPWZuUvkkWvt7wGgERqbeSnwuJfM8WusG2iq7PwVK36xruQJ+PJX3FzJAYABeRBnyXNmkWS0m7i6NLHPvVSpSvnncBQsxlaqeBjXQLnQDnmjmA2Q0NaSSXiZmIvlCOwlChssu9aeHOBafFEPuHDgCWyOqKNZw2EGy70TSb/RWbZUBcRsrCgiaQKb914Un9l+QA5IninMbYnLXn4odiqzOGZHdIk96U2VC09jYaxa0CcpvKa/ZVMCOWmSFV8VlBAA8D56Ia/a5mRz5mFrLYWjRVdnNSIFS28byuTljaG4beiqLGCJz/MgXJjnz6K2d42kdpgOZggc5jyt4IOzd14ANSrRYOReXHlkxp580jdm4Zsh+JNvwsnXIHiPw5rdRMchSvtTDOADqQ1Ihoi4v2jB6WtI1zQ/EYTDvIDHhveSRab5RpOaQNwAzdWfOV4nnlTz+uqsvds4RDanKC505axPu6qXHawM9WoR1mYIVZ1LvC1vFs+O0x4tq98Z5AzOV8rXVwbGwb2y0OMm0PPTOQethe+S1v2GTBei7/rqmwZW4O69Eus3EDSzmEeZYDbPxTRuvhpgvxAMSbMMEkCCQDfp/lG0OWYaRrz1+KUlbR+5DXT6Oq8DMEsa615mHN6aaFU6+4lf2XMd0u0zMQRBEiDqrcSyzLA5/BJwZXWhG5mKzDWOH8r2np/hQ1Nz8Y39w61/WYf8A9J0ipgQghPlFxurjB/078/5YvlF1Zw25eKd6zWUxqXvaB09WTzVpeypgKm9wuCQdFcpbSqgftLciSdQTn3IxU3WpsE1cUO5jeV/WqObHfChOz8Do+u4xJhzGiPxTwGRPx6K0mVMjG3XuP7OmZt2QKekRLSI8UrME1+lSierHVGXy7bRMZ6FPfhMDOeI4b9rip3ziQ5tvzXDC4dseixNWm7TiDSAAMpBbn9BH+IqHMwOJA/VuLhF/RuJMHnTs73KGttbEtHC5zgIiCIz6FEHYfEH95QxDQTHHHEdM3Cw73Zypn4rEMYWmg5uUuE1WNg3iOIN84HJFlQEq7WqEdoDrFpHcFUONN4+fvKJu24ZPFQo1ADPqAOnqR8E5m18MTxOwwb0aGwLnula5XgAWcU7mp8Ntao0G8zrJsr9J2EfHZaDex9LTzHMF/TRNdsVjxNMk39ioypAt7J4T5qcl5Q0yTZ+89VpHbEa8QlazY+9VJ8NfZ3MZHuCwdXYVQE8LXEi/CWlrvI2NuROap+je0SWPHUtIHnCHGMhTaPZXY9obImD5eaFbR2sJ9YZaQV53gNsVaYIBluoIkeSM4fbLKhAc0UjEcQy6W0XN/nRrQ7F7WJBDXmTIdxWBnQDkgz8U4cu8I0/ZTqg7EPHNt4jnyQvHbGey7gY7uS3HKMuysNoHIkmc1FVxQMfH/CQ4c6XTm7MqnKm4+C3wHI2niCJi65FsJuvWdJLS3TquRqI0yhVxzjf2urjw3tlnlAz08FWfWJHWPr671E8z5fnp800t+o81rsZHA889Pn8FzTy5fncpHHn9fJRyf96QFAP4jOcdANAn+ncIguEZdNRnkoCbcvd9aLo8eun1ZRBPB7brMiXExlJJ5WBzGQyIRXA731KbYcA8xF+IeZnP/Kyx7p/P5LnPsLW/JZcUNs2jN7mkdumxxF7gTZwNrECO1y9wU9HfGmCD6FwuATxaZ5RcLDNgd3Xzy5Qne/rNulvNHTiOmbirvoAOw10cy4AjQDhMgzM5+CrO33qgWGfM3+FsxE8uix/pI1jr8rXK70v1qJ0T04lpmkr70ViLGDoXGbEE6ACPVtHdEoPitqVHABzyRy0Odo0EaaqiTckef18UjnczHv1SopBbJHViOcGxv18k3invHu1j801w6+7poNUhPTXKeXvSAvHOZuevwGoSuqXI5dJ/wkB5x8SkmdPOfioh5v8AHK4zj3q3hsY9hlpIMaGMhnxC5tPmqPFn9R5J4JHj4fnZRGio7aL+H0radQT7QDjIFrvvF85Gt1bGEwjx2mVKeo4S4A2BkekBkXJzyQbYmAe93YAPCDxE5CdTbqfFbTA7GhkZZ5a8+0RIi172C5zaj2NxVgl+6dF4ltR7ANHBp0mJBaOWqSpuW1gn7Qy5EAgtkHlmcr5LV0cMGtmAyGkgWi8k5C2fj4qtjA2OEh2d+EcN9JuCbOjqecQsL9GaygHh926vs1qoEW4O1bTlGucIrR3eqW48VXiLjiA74uY00UVMgAii8zZxFg68CC4CZJ0OZXVMVVmHEubk6eEiTFiGg9M4zGVpLbKievi6dFvC0ueR7T3OIy9bOLWtfPJZyvvdVEhpAHJsQLmSLDzur7mU6hPGyneRZpZIzBDmugeyJI53Q7E7vUX+pVNJ2rakObbKHA8XuOqYpeQd+CH9LsQHTxmJmM9bcgdFNR3tfaWyYMy5zRJJk8IdHuQ+putiblrPSADOmQ4eXrHyVGrsys2zqNUc5Y8d+YXSosOUbfZu9dJ4az0fbOVmuPKDAEop98vIllKm9mj2PAI/peNOUrzGixzXGWHuMjulaTC4etbiZECYnhubi03JGnKOSzKCFNmwGIxNUB1Nppty7fCwk62AK5V8IHCGvl0NEyRAcc4m/mdFy4u/CNHmQGQnTx7gk4bn4fXit3W2oy/HhwZsS6mLkZklzRHTuzKrHHYUEzRpW14XC8mwteOYXo38MZMf6J313W/2m/Zj9fVlq6u0cL/BaDMiZuBk2Gu8FFT2lhC79iQLzwuJkno4yfyjqta+BkzPoDF8/PlnyTvRjy7uhWxpvo1BZgZJzLOMCRLRxBwg52vkp6WzWvu1mGc1pMh3pKZAmLg55+8dEdRLwWDCluQ17h8FzmjOY+vitbX2ZA/9m02F2V2kWjKT+SrHBsgF2FxLGyBLS1x72jgvkfJO0WGZdrevOwzvFuf+k22Qi3n3e7NG65wgPCW4gEG/EKbSBra/VValbDXgVSbxL2NFtY4D5BWkFMGvYSRnrf6KcxhIyuTzCv0sRhwRLKvd6RnLqxWcFj8K2S/D1Hcv1n/iJ18lWVAoU7AX6ZdxnxXNZfKOvQfBaUbewTWEDBniyu/xBDk/9IcJwx9kbAkezxecSjfwc/TJube+fLouDbRn77arVDa+z3QH4UjueR+d7qJztnOH/UUj0h47wDP5Zp18DJmODO5vpc5aBc0fU+6yOP2bhz+zxQ7qlNzeuYJGqibhqA9bEA5iGU3Huu4tz7laRUwa2mT9Ao7sXd11VvGYawe0bzlIaNdb5KTB1sGwlzzUqcJEN4AJFrx2h5kZIjV30ZlTpEwIlzuGAQZ4WtnXqLBZlN9khUV5NLgdl06LQ1htMkyS4mMyLgZHkMs9bNV4BLnRAzJAte/hqsDiN8qzj2A1gGQAveM3GT5RmUGx+PqVXS97nHq4mBOklc+m2+Te14N/tHeKjS4hxFxM2a6TI7M2mLa/NZ3Eb2mZYwDoeE2m7iQ3iM8psstbmZPPz+pTA0z59LHp1XRfmjOmapu9YgB1Jp7zy9WHZtvfL/F+jvXQcIfTLTAy4XBuQMAi+ixB5W7vDlCY4z3X+o81YRaZ6RRr4arJbUB4jZri5hkQBm6HXAMfBTHAnhuCBewJgcQNw5pI6WNp6280o1L2Jztp9aeSt4TatWmeJtRwvMTY941Q4eh0ejUcFHD6pgC83ysfV6iwMSETpYt1gTxXOkAHLiETIj4rB4LexpP66nr67DwkA8mi09bHPvBwY5tVp9A8PiCWvHC+bcm3zGpWHF+TSaD9ZgLTBLbzfidlEiInXLu6qliPSCJLCATIDCRMwMhIIke9Cam0CxwFRhkkn1M+boknkD/sophjUPCYc0TfiMAyb2PaOmozKGq7kQu222nDS1jTHsFvD1uRzSpcYMKyHOLuN3tMJYIm4gZXXKVEZbDb4YlvtB3/ACE9UTwO+Lnl5qtpOgTBtfWLGSsQHhT0K8AjQ/Urs4I5qTPRHbWpkgOo0m27QcBNx2YMXzBV6li6bv3bOzl2WjvHXVYuntwQ2Xcb8y5wk2ENEuzsApcRvTAHAGkxe0eNlycX4N6N0+lRfxBzGAcuECecHmhlbY9Bw7D30zOYJIB5QSsVV3orueHufMEGDlbQ9Fdwu972yXMaSdBaO7krEi0g5+hzi6TXNSdC2J8JtZX6mzarfVJv1JMSeyCWktaJ0WWO/FaALWPceUSjGxd9C9wa/hBNp5yYjopxl5K0FjhXOIbU4H6ni4XuAtAh7b+5Q4vdzCOu+kwGeGWdm8fywNfcjQq03AiQZ1BHuKacKDBmb2vkAOtv9rmmbMljdxsMT2KlWk7QEcbRGYkx/wDbVDqv/p/UA7NamRE9oOaY5WnqvQ20gL2IOR66EnVU8djy3KkXjIkQZ7rytKTMtI89rbi4kfwna2eZM8gQEMq7vYpl3UHgQcgHCx/lJ+C9EO3S+wpOubdkj+mB8ZVTEbXdB4RwjIcUiTEDM9laUpBSPNXUSM2lpyM2jwKUDy6+4LcYvbFZg4XhjwSSS6Hgm8tEEiM+qGYmrhal30GtJPsktuRMw0xnGi6KT9GaMz77881wf43+r80adsyg90Unvbn6wDh7rjyUT93qjciypaYa4SB3Oj3J0goFfWq6c/8ASsYjZ1Vk8VN7f6TA1ziOcqA5aeQvmtAJl4Z38s+5LH1I8Lc0nfPw781wj5X+rqIR55+H5+CR2XQck4MGeqR2eulu7wUQgEZiOnRdw+Xv8krz1y+voJv1PykfUKIQjPqfDzSi9o8fruUmHoue7ha0kmwi5JM8s1sNl7lGB9odwl2TGm/9TtENpdzSTZkcFh3vIZTaXHk0Tnr0Ws2XusWEOxFX0ZHsN9bu4pgI/XxNHDNNKm1rT7Iacyc3TmUDxmNNQhpdFr24jfO659RvsapINYjbTKADKbZgesTNs4k5E2QLam3KhLTxtHHmAZIHFF+XNBMbXkuH55AWiEOL7kDLn9dVR/PywcgwzFtc6H1A1oBjiBcJnKJzzK5Bbarl1yY0RNPvS6hNkJxvlZREncuam8XkuDlAKLnuSl8JgclmQoRePn5JRIyTDSEypGmFEXMNjKgyeY7zoitPbVWwLiABpme9AqTYzPgiOHlxEwIItE8Q5TosSS9CmEvtNVwYfSdg3DWkyA3MuAyRLD7wUwIeC4NNpvPiq2Awj3mI4BNg0Zk2ji5KXHbPfdpgNabBoBuBBM9Vh12N0wix9F5Dh6WnMk8LnDxGijZhW3NPEOEk2d2235zqs8a9VkAuMSbRNvkoKm0HvM5D+W3irLCzX4fZdUH1aNVsOmOw4yMpGhVCtusCJNJ7Dza4OET16Ifgtp8JEvdInXWLXRbCbxGOFxDuevhZXKHgG1N2XAEtfVF/wG9tSDZVKu7WIYeEOaZANnZAwYJI7lrBiG1Wkse9j7Rc8OXuQ7aDcc02qcQnRoIytpdSkyaQAp08VSMQ45iA6dL5Hxup69Sqb1cNxxcSw3MRd7b+9WRtXFDOmDFzDR35wr2C2jVfwhw4A6xIZMZXIzS2yRnDg6LhenVpHoC4chZwn3pn6Pl1qVRr7gRBY4wMgDYx3r0TZ9Nxd2h2jFozE59Oav0MM0E8QEyeEiAbm11nbHPs8er7LrU7upugawS3r2hbNUzz1+tO5e4egpt06WKga2g1paGNFySIGfenqhk8XdT6TfLvztr/AJWh2JufWr3ePR09S71tLBq9JfWoNbLWtzsIEkoVtLarsoLfly81P9fRKKJMHhqODYG02AOuC8iXEDm4/BANo7xyXRc84PuCpba2s6o4NbxWkEm8nXwQavULbAwZ53mL3UoN8smx+Ix5cMwDFzrfroqtTFE5Q3uzyShrdJnkq5vouySObYjnakpvF71KKQOf14JzKBdk0960RWA5keK5EWbHqHQa/Fci0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QUExQWFRUVFxcXFxgYGRcXGBgXFBQXFxQUGBQYHCggGBwlHBcUITEiJSkrLi4uFx8zODMsNygtLisBCgoKDg0OFxAQGywkHCQsLCwsLCwsLCwsLCwsLCwsLCwsLCwsLCwsLCwsLCwsLCwsLCwsLCwsLCwsLCwsLCwsLP/AABEIAMABBgMBIgACEQEDEQH/xAAbAAABBQEBAAAAAAAAAAAAAAAFAQIDBAYAB//EAEMQAAEDAgMFBAcECgEDBQAAAAEAAhEDIQQxQQUGElFhInGBkRMyQqGx0fAUFVLBFiMzQ1NigpLh8XJEk+IHNKKywv/EABgBAQEBAQEAAAAAAAAAAAAAAAEAAgME/8QAIREAAgMAAQUBAQEAAAAAAAAAAAECERIhEzFBUWEDInH/2gAMAwEAAhEDEQA/APT+JoURqt6LH1tqPOSkwjqjjmsZGzVy1Pe4RZCqFJ/NSy4HNZaIbWwvEUxuzlbNaAqr9oQoi1QwcKd7ICHja4VTE7dCcsi+8qWnCFUdqtOcKyMazmpoizVZ0VZ+ILVFU2owaqpiNp0+aUiCAxRKkY4arPnarBqo3bYGiclZpxVangTkscNrwc0ZwW3GxmEOLKwwWEJ9GoRmq1LbDDqrba7HCxWaZDziwE9mJaUKxZGhVVtUporCm0KzYWXxmJE2Ku1Wl+qq1NljVKVAymK0pOO6tDZwU9PAjotWQ7BYmNFdOJlUH4E6FI3Au/EUcEFqAac1ddVaBZCcNgXcyUYobMJF0OhBjsYC6CrVOi1y6tsQzIV3BYEtzRaIbRwqWrh4Vus7hCHVMfOQWe5FPEGFyhxjpN1y1QFGpSZOSu4JnRQYPE0iLkIrhcVS/EEuxosNcALqvXxLU3HniHZMLO4p5abulSRBWtXLrBUsTScqFLbTWG6I09vU32stU0BDRwh1SOoNm4RH7Qw5EKGuxucosilUwbdLKliKLhkUSfXYBmqVXaDFpWBQ+yPdqUr9lPjUq2Nssbkns3kZqE8lSArsE/kl+xv1sjbdu0lUxG1GONk2wpFAYJTUsCeSuYaow5lF8HVpNzIQ2xSBVHDO0BRPB8QV8Y2h+IKanWpHJwWLZqiu0E5qTECGqdpb+JSPY0jMLJAPC4gh2SKuqhw0QzaDSMlRo0qzsrLXAF3FujJVGYh06lEMJsdxPbMo5h8BTaLwrSKgJTxsC7Uw7baNFojQo9FXqbNou0CL+DTBdHeNvRFMPvKzmFUxO79I5AId+igJtKbiHJozt+nzCb9+s5rPO3YA9o+ahfsoNycUfyPIbxm0w7Jypsk5FQYbAXynvRnD4dozCuF2IC4ik/quWjfWYOS5FsqPLsJgnvyBjmi9DDCkJc73pmK221tqY8UHrPqVDJkrty+5jhBbF7fOTEGxGLe8ySUowb/wnySjAVPwFKpFZWSohS2NUPIK9S3eHtPU5IKYHpYpzcirdLaR1RnD7Dw/tP8Aep6exsKTHEPNZ2vQ0wOarXBDa9Ja37gw+j/epae7tI+2pTSJxZhHMKQMK37d1m6EFOfu+1o9UFPUQYZ5/wCjK7gK3H3aP4aY7YjT7MK6iLLMZku9IeZWsrbtj8QCpu2Ez8YWtpllme4jzTmYhzcnFH2buBx7LwpxuZUOoVuJUwCzalQe0VK3bNX8SLV9z6jdVRrbBc3Mo1EuSIbbqaq5hdvvBsFSGy/5lawmyu16wV/IqzS4LaT3DtWRFtVp1WfOFdkHKM4SroVypG7NKKLD7S4hrdVlfQ1xqoqjsR3qz9CzS4jGxkuw+0zyKypxlXIsKt4XaTm5sPknJWHMXtF0Zoe/awGZUlFxqeypfuLiGSOERQqbygZAqlU3mcSiVTdlxNgpGbm/iK0pRLkDHbpOcrkaqbuUGZu96ROo+gpkrNmYUG0Ikz7M0WhO+7qIM8CloU6Lf3a5WaK1R7Y7MIfWoPORCPPq0/wJjcQ3IMVZGZfsuu7J/kFBU3dr6uJWyZigJMAQm19qMAk+adPwVIxzd06p9pSM3NqauR3FbSBB4XwVmdpbZxDCQXyNCFpOTBpIIfoi4fvPerNLdiP3p81lDt2qfbKjO16n4z5rWJezNxN5R2MW5Vj5palN7Pb4l5+drVZ9c+a47Vqn2z5o6b9jpG+w+8TWcTXsvFiBPwWYx+3q7yYaWjuKDM2i8ayrlLa78jC0oUGitWxtZ2Zd71Vc9/N3vR2ntMDMNhTHb9IewCm36Kr8mfpYmo24c4Irgt5cQzWQpKm8jdKTVRqbccZhrQjv4Lt5NNg97ptUCLeno1hMrzz70d+EKWhtdzfZCy4Do2NfYVN3qujxVI7uvBkPJCEDePm2O5Pw+8UHMx4qzIrQadg6jNCVE/0+QaVDR3rE3KIM3pYbAgeSKkPAN+zYk6J1GnXabgIpQ2vxmDUaB4K5xMji4g5FtFRBgnk5sRVmFpuzZCFO2k8eowFDq+1a2ZBHddFWNmzo4ak0aBOqY+i3NwXm+I2vUvd3vQzEYt7s596VANI9Mrbx0Ggw4IdW27Tf7ULzolcKhW+kg2b40cPUu4z4rlhWVn6SuV0y0j1PDYh77OpBveU6viabbObJ6Jr6s5EKjWNtDK4pGyvX3iY2QGKm/ezk0AhSV2UjIdA6oBjMDTuQ5dIxiZbZbdt8mpx88xoiB240tu1ttOayNVgGq70gjqtuCM6Zqn46m65pBN+14ciHUgFlHYh3NQurE5lXTLRqHPwUz6OUyoMDHqkHoVli4pgeVYRX8NQ6lgTkHA95+a77LhCLTPessXpW1SNU5+lfwL4ysxnqUgepTsFWY71qYnohHpjzTRVIVQWal9Gjw/spOigcGC3oQgbcc8alSs2k7UqyNhN1YAWotTaTy6Q2k1UhtIaq1httMZcNkor4RpsLsCkaYNVrWuibKCtsbCNvDj4rNYnbr3ZEjoq79pvcLlGWNoNYjEYNnq0uLvVf70w9/wBQPcgTnpBdbUUZs0X3phv4AU52thD+4A8lmWhSNVhBo0f3phR+5UtHa2F/hFZlzgFEa/JWENs22G23hRmxwRBm38K0XC84NUpONZcEOj0T73wrjYt8VPTqUXtkejK8yLkvGRkUdNDo9JfSolpHommdbJ1HB0IgUmz4LzgYx4yc4eJT/vGoPbd5q6ZWelOptGTWNXLzJ+0HnNzj4lcjpjo2WIwOLJltN47yPmmswWNGbPMhbrHNqFjOAQ6Lkn8kIxGDxMQGgnnKxoqMxW2Ri3SSGgf8gh9TYWI14f7locRs3Guyp2y9YfNV3bsY11yWttq75BbUvoUZ2rsaqM+H+5QP2ZVH4T3OC1Y3HrG767G84k/JRDd/DUwTWxTiRowAeeZTsKMsNlVjkwmOUFNdgqozpv8A7Stfgtp4Ol6rC7q8kz4TCkbvS2TDQ2x4Q0AniiBM5CVal6KkYc4Wp/Df/afknDAVT+7f/a75LaYfeVwcC4gxNi2RyuAqh3nqcUt05xHf/hWpeipGROGeM2OH9J+SiLb3WxZtmq6eKo0jkLBTs2kwg8bGuP8AMAQQORiU6ZUYghNW1Y/DVCA7DtbJAkSLnWym+6MC9zW8LmkmMz80b+FRg+KUjV6DW3HoOuyqQOQh2sd6oVdyGg3xAHe2D5SrqIcsxi6FtqO49IiTiR4AfNP/AEKoi4rkjwVtFTMMEsLeU9zsMBL6zgInT5KI7s4QW9M7zb8ldRFTMSnBa87uYQ/vnjpY/kkG72F0q1D4D5J2gyzJgJwstjS3Zw9r1CDf6srVPdHDOzdUA6lXURZZ5+XXXBem0tycK27uJ3TiVrDbLwVM9mk0xeXX+Ky/1Q4PLKNB7rNa53cCUSw+7uJflSd42+K9EftenT9RkSbQ1D8TvO5ozE+aNy8Icoy7dzcUZlgB7x+Sb+h+J5N/uRDF71v9lxk6oW7blbPiMnNaW2HA1+6mJHsj+4Jg3YxP8P3hTU9pVDm49Fcw+Pq6cSv6RcEFLcysQC5zGzpMlKr9KrU9ogf8p/Jcs2/Y8HpBqNF5J0UdfHNZdzg0DmR5Qs5jzUEkuqm1oDGgd8uN1nMZXpEEPOILpycWhvUSGm6wo2LZsMZvXQYJa4Ok5DIdSguP35kFtMHvPxA+azT6uGGVNxEEiXOJN8hwgaXkqqMayDFFkk2niMDlBdBXRfmjOixjtu1ajiXOMHSbeSoekJzUg2kQfUpf9th+ISHa7xk2n/26dv8A4ra4M9xpqRkcxBvomB8ahSt23VmeIAxo1o90JTtyvb9aRGWUX6QnkiIVNUgf4dys/pHiMvSO5aKVu9dfPibP/FpyymQjkhmHpBwniA7zr0CLbO2Y+qXcE1A0Aue4hlMcgXOVahvrWbNmXN+yEVG+tOq0sr0uwbENNu/nyWXoeCli6bzn2icuEDhAGfbVR1EgzmdTxGAI55ohQ+wzLMQ5rDmxwcTlm18WvzlWPsmEMO+1SJzcLjkCQM0WIGZiXsMtLjyJNrG2easneB5PaItALTLg6wBknrNuq0tDY+GcP2rHS2AGdowDGQknRV8bu/gwSDWDTnJJ4jGl8u5Go+UVME09oUXkA0uECZ4C5o8lOcNSLSGGo3L1raayQjNHY2GaBw1m9e1E5ZnwSU9m0CZbVpibAk9qBlmfks2vA0ZvF7OqkRTLXjo+58D80Lr4esCONj2jmQY81uKmyHcMgMJJJm8CLfiVLEUcRTngcHWuTMDXMrcZg0Zai0tiQYjMjmjGGxsjhbpfl5qw3Fy0empNMTJIhzjoAREKIvw72x2qZ1gjPWZuUvkkWvt7wGgERqbeSnwuJfM8WusG2iq7PwVK36xruQJ+PJX3FzJAYABeRBnyXNmkWS0m7i6NLHPvVSpSvnncBQsxlaqeBjXQLnQDnmjmA2Q0NaSSXiZmIvlCOwlChssu9aeHOBafFEPuHDgCWyOqKNZw2EGy70TSb/RWbZUBcRsrCgiaQKb914Un9l+QA5IninMbYnLXn4odiqzOGZHdIk96U2VC09jYaxa0CcpvKa/ZVMCOWmSFV8VlBAA8D56Ia/a5mRz5mFrLYWjRVdnNSIFS28byuTljaG4beiqLGCJz/MgXJjnz6K2d42kdpgOZggc5jyt4IOzd14ANSrRYOReXHlkxp580jdm4Zsh+JNvwsnXIHiPw5rdRMchSvtTDOADqQ1Ihoi4v2jB6WtI1zQ/EYTDvIDHhveSRab5RpOaQNwAzdWfOV4nnlTz+uqsvds4RDanKC505axPu6qXHawM9WoR1mYIVZ1LvC1vFs+O0x4tq98Z5AzOV8rXVwbGwb2y0OMm0PPTOQethe+S1v2GTBei7/rqmwZW4O69Eus3EDSzmEeZYDbPxTRuvhpgvxAMSbMMEkCCQDfp/lG0OWYaRrz1+KUlbR+5DXT6Oq8DMEsa615mHN6aaFU6+4lf2XMd0u0zMQRBEiDqrcSyzLA5/BJwZXWhG5mKzDWOH8r2np/hQ1Nz8Y39w61/WYf8A9J0ipgQghPlFxurjB/078/5YvlF1Zw25eKd6zWUxqXvaB09WTzVpeypgKm9wuCQdFcpbSqgftLciSdQTn3IxU3WpsE1cUO5jeV/WqObHfChOz8Do+u4xJhzGiPxTwGRPx6K0mVMjG3XuP7OmZt2QKekRLSI8UrME1+lSierHVGXy7bRMZ6FPfhMDOeI4b9rip3ziQ5tvzXDC4dseixNWm7TiDSAAMpBbn9BH+IqHMwOJA/VuLhF/RuJMHnTs73KGttbEtHC5zgIiCIz6FEHYfEH95QxDQTHHHEdM3Cw73Zypn4rEMYWmg5uUuE1WNg3iOIN84HJFlQEq7WqEdoDrFpHcFUONN4+fvKJu24ZPFQo1ADPqAOnqR8E5m18MTxOwwb0aGwLnula5XgAWcU7mp8Ntao0G8zrJsr9J2EfHZaDex9LTzHMF/TRNdsVjxNMk39ioypAt7J4T5qcl5Q0yTZ+89VpHbEa8QlazY+9VJ8NfZ3MZHuCwdXYVQE8LXEi/CWlrvI2NuROap+je0SWPHUtIHnCHGMhTaPZXY9obImD5eaFbR2sJ9YZaQV53gNsVaYIBluoIkeSM4fbLKhAc0UjEcQy6W0XN/nRrQ7F7WJBDXmTIdxWBnQDkgz8U4cu8I0/ZTqg7EPHNt4jnyQvHbGey7gY7uS3HKMuysNoHIkmc1FVxQMfH/CQ4c6XTm7MqnKm4+C3wHI2niCJi65FsJuvWdJLS3TquRqI0yhVxzjf2urjw3tlnlAz08FWfWJHWPr671E8z5fnp800t+o81rsZHA889Pn8FzTy5fncpHHn9fJRyf96QFAP4jOcdANAn+ncIguEZdNRnkoCbcvd9aLo8eun1ZRBPB7brMiXExlJJ5WBzGQyIRXA731KbYcA8xF+IeZnP/Kyx7p/P5LnPsLW/JZcUNs2jN7mkdumxxF7gTZwNrECO1y9wU9HfGmCD6FwuATxaZ5RcLDNgd3Xzy5Qne/rNulvNHTiOmbirvoAOw10cy4AjQDhMgzM5+CrO33qgWGfM3+FsxE8uix/pI1jr8rXK70v1qJ0T04lpmkr70ViLGDoXGbEE6ACPVtHdEoPitqVHABzyRy0Odo0EaaqiTckef18UjnczHv1SopBbJHViOcGxv18k3invHu1j801w6+7poNUhPTXKeXvSAvHOZuevwGoSuqXI5dJ/wkB5x8SkmdPOfioh5v8AHK4zj3q3hsY9hlpIMaGMhnxC5tPmqPFn9R5J4JHj4fnZRGio7aL+H0radQT7QDjIFrvvF85Gt1bGEwjx2mVKeo4S4A2BkekBkXJzyQbYmAe93YAPCDxE5CdTbqfFbTA7GhkZZ5a8+0RIi172C5zaj2NxVgl+6dF4ltR7ANHBp0mJBaOWqSpuW1gn7Qy5EAgtkHlmcr5LV0cMGtmAyGkgWi8k5C2fj4qtjA2OEh2d+EcN9JuCbOjqecQsL9GaygHh926vs1qoEW4O1bTlGucIrR3eqW48VXiLjiA74uY00UVMgAii8zZxFg68CC4CZJ0OZXVMVVmHEubk6eEiTFiGg9M4zGVpLbKievi6dFvC0ueR7T3OIy9bOLWtfPJZyvvdVEhpAHJsQLmSLDzur7mU6hPGyneRZpZIzBDmugeyJI53Q7E7vUX+pVNJ2rakObbKHA8XuOqYpeQd+CH9LsQHTxmJmM9bcgdFNR3tfaWyYMy5zRJJk8IdHuQ+putiblrPSADOmQ4eXrHyVGrsys2zqNUc5Y8d+YXSosOUbfZu9dJ4az0fbOVmuPKDAEop98vIllKm9mj2PAI/peNOUrzGixzXGWHuMjulaTC4etbiZECYnhubi03JGnKOSzKCFNmwGIxNUB1Nppty7fCwk62AK5V8IHCGvl0NEyRAcc4m/mdFy4u/CNHmQGQnTx7gk4bn4fXit3W2oy/HhwZsS6mLkZklzRHTuzKrHHYUEzRpW14XC8mwteOYXo38MZMf6J313W/2m/Zj9fVlq6u0cL/BaDMiZuBk2Gu8FFT2lhC79iQLzwuJkno4yfyjqta+BkzPoDF8/PlnyTvRjy7uhWxpvo1BZgZJzLOMCRLRxBwg52vkp6WzWvu1mGc1pMh3pKZAmLg55+8dEdRLwWDCluQ17h8FzmjOY+vitbX2ZA/9m02F2V2kWjKT+SrHBsgF2FxLGyBLS1x72jgvkfJO0WGZdrevOwzvFuf+k22Qi3n3e7NG65wgPCW4gEG/EKbSBra/VValbDXgVSbxL2NFtY4D5BWkFMGvYSRnrf6KcxhIyuTzCv0sRhwRLKvd6RnLqxWcFj8K2S/D1Hcv1n/iJ18lWVAoU7AX6ZdxnxXNZfKOvQfBaUbewTWEDBniyu/xBDk/9IcJwx9kbAkezxecSjfwc/TJube+fLouDbRn77arVDa+z3QH4UjueR+d7qJztnOH/UUj0h47wDP5Zp18DJmODO5vpc5aBc0fU+6yOP2bhz+zxQ7qlNzeuYJGqibhqA9bEA5iGU3Huu4tz7laRUwa2mT9Ao7sXd11VvGYawe0bzlIaNdb5KTB1sGwlzzUqcJEN4AJFrx2h5kZIjV30ZlTpEwIlzuGAQZ4WtnXqLBZlN9khUV5NLgdl06LQ1htMkyS4mMyLgZHkMs9bNV4BLnRAzJAte/hqsDiN8qzj2A1gGQAveM3GT5RmUGx+PqVXS97nHq4mBOklc+m2+Te14N/tHeKjS4hxFxM2a6TI7M2mLa/NZ3Eb2mZYwDoeE2m7iQ3iM8psstbmZPPz+pTA0z59LHp1XRfmjOmapu9YgB1Jp7zy9WHZtvfL/F+jvXQcIfTLTAy4XBuQMAi+ixB5W7vDlCY4z3X+o81YRaZ6RRr4arJbUB4jZri5hkQBm6HXAMfBTHAnhuCBewJgcQNw5pI6WNp6280o1L2Jztp9aeSt4TatWmeJtRwvMTY941Q4eh0ejUcFHD6pgC83ysfV6iwMSETpYt1gTxXOkAHLiETIj4rB4LexpP66nr67DwkA8mi09bHPvBwY5tVp9A8PiCWvHC+bcm3zGpWHF+TSaD9ZgLTBLbzfidlEiInXLu6qliPSCJLCATIDCRMwMhIIke9Cam0CxwFRhkkn1M+boknkD/sophjUPCYc0TfiMAyb2PaOmozKGq7kQu222nDS1jTHsFvD1uRzSpcYMKyHOLuN3tMJYIm4gZXXKVEZbDb4YlvtB3/ACE9UTwO+Lnl5qtpOgTBtfWLGSsQHhT0K8AjQ/Urs4I5qTPRHbWpkgOo0m27QcBNx2YMXzBV6li6bv3bOzl2WjvHXVYuntwQ2Xcb8y5wk2ENEuzsApcRvTAHAGkxe0eNlycX4N6N0+lRfxBzGAcuECecHmhlbY9Bw7D30zOYJIB5QSsVV3orueHufMEGDlbQ9Fdwu972yXMaSdBaO7krEi0g5+hzi6TXNSdC2J8JtZX6mzarfVJv1JMSeyCWktaJ0WWO/FaALWPceUSjGxd9C9wa/hBNp5yYjopxl5K0FjhXOIbU4H6ni4XuAtAh7b+5Q4vdzCOu+kwGeGWdm8fywNfcjQq03AiQZ1BHuKacKDBmb2vkAOtv9rmmbMljdxsMT2KlWk7QEcbRGYkx/wDbVDqv/p/UA7NamRE9oOaY5WnqvQ20gL2IOR66EnVU8djy3KkXjIkQZ7rytKTMtI89rbi4kfwna2eZM8gQEMq7vYpl3UHgQcgHCx/lJ+C9EO3S+wpOubdkj+mB8ZVTEbXdB4RwjIcUiTEDM9laUpBSPNXUSM2lpyM2jwKUDy6+4LcYvbFZg4XhjwSSS6Hgm8tEEiM+qGYmrhal30GtJPsktuRMw0xnGi6KT9GaMz77881wf43+r80adsyg90Unvbn6wDh7rjyUT93qjciypaYa4SB3Oj3J0goFfWq6c/8ASsYjZ1Vk8VN7f6TA1ziOcqA5aeQvmtAJl4Z38s+5LH1I8Lc0nfPw781wj5X+rqIR55+H5+CR2XQck4MGeqR2eulu7wUQgEZiOnRdw+Xv8krz1y+voJv1PykfUKIQjPqfDzSi9o8fruUmHoue7ha0kmwi5JM8s1sNl7lGB9odwl2TGm/9TtENpdzSTZkcFh3vIZTaXHk0Tnr0Ws2XusWEOxFX0ZHsN9bu4pgI/XxNHDNNKm1rT7Iacyc3TmUDxmNNQhpdFr24jfO659RvsapINYjbTKADKbZgesTNs4k5E2QLam3KhLTxtHHmAZIHFF+XNBMbXkuH55AWiEOL7kDLn9dVR/PywcgwzFtc6H1A1oBjiBcJnKJzzK5Bbarl1yY0RNPvS6hNkJxvlZREncuam8XkuDlAKLnuSl8JgclmQoRePn5JRIyTDSEypGmFEXMNjKgyeY7zoitPbVWwLiABpme9AqTYzPgiOHlxEwIItE8Q5TosSS9CmEvtNVwYfSdg3DWkyA3MuAyRLD7wUwIeC4NNpvPiq2Awj3mI4BNg0Zk2ji5KXHbPfdpgNabBoBuBBM9Vh12N0wix9F5Dh6WnMk8LnDxGijZhW3NPEOEk2d2235zqs8a9VkAuMSbRNvkoKm0HvM5D+W3irLCzX4fZdUH1aNVsOmOw4yMpGhVCtusCJNJ7Dza4OET16Ifgtp8JEvdInXWLXRbCbxGOFxDuevhZXKHgG1N2XAEtfVF/wG9tSDZVKu7WIYeEOaZANnZAwYJI7lrBiG1Wkse9j7Rc8OXuQ7aDcc02qcQnRoIytpdSkyaQAp08VSMQ45iA6dL5Hxup69Sqb1cNxxcSw3MRd7b+9WRtXFDOmDFzDR35wr2C2jVfwhw4A6xIZMZXIzS2yRnDg6LhenVpHoC4chZwn3pn6Pl1qVRr7gRBY4wMgDYx3r0TZ9Nxd2h2jFozE59Oav0MM0E8QEyeEiAbm11nbHPs8er7LrU7upugawS3r2hbNUzz1+tO5e4egpt06WKga2g1paGNFySIGfenqhk8XdT6TfLvztr/AJWh2JufWr3ePR09S71tLBq9JfWoNbLWtzsIEkoVtLarsoLfly81P9fRKKJMHhqODYG02AOuC8iXEDm4/BANo7xyXRc84PuCpba2s6o4NbxWkEm8nXwQavULbAwZ53mL3UoN8smx+Ix5cMwDFzrfroqtTFE5Q3uzyShrdJnkq5vouySObYjnakpvF71KKQOf14JzKBdk0960RWA5keK5EWbHqHQa/Fci0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kz.all.biz/img/kz/catalog/1648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192" y="11858"/>
            <a:ext cx="9169192" cy="68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7332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Песок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42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kz.all.biz/img/kz/catalog/324558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2" y="0"/>
            <a:ext cx="911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515" y="544522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Глина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38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ua.all.biz/img/ua/catalog/1938083.pn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76" y="0"/>
            <a:ext cx="915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51723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Мел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1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iles.school-collection.edu.ru/dlrstore/5ca811f4-7aea-42ca-b5da-534dfd445e6c/IMG_0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56459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Гранит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00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pl.all.biz/img/pl/catalog/191875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733256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Песчаник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627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81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Горные породы и минералы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породы и минералы</dc:title>
  <dc:creator>админ</dc:creator>
  <cp:lastModifiedBy>админ</cp:lastModifiedBy>
  <cp:revision>12</cp:revision>
  <dcterms:created xsi:type="dcterms:W3CDTF">2013-11-21T14:24:19Z</dcterms:created>
  <dcterms:modified xsi:type="dcterms:W3CDTF">2014-02-12T13:57:32Z</dcterms:modified>
</cp:coreProperties>
</file>