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6B094-4474-490B-A6A7-CA91706AF440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4C44-068C-40D3-9416-70CB2AD93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37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800" i="1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74C44-068C-40D3-9416-70CB2AD93EC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282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A1A963-E445-4781-AF66-4EEEAB737CA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CC84CE-1EDE-4D04-8577-731DB213F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accent3">
                    <a:lumMod val="50000"/>
                  </a:schemeClr>
                </a:solidFill>
              </a:rPr>
              <a:t>НЕЗАМЕНИМЫЕ ЗАЩИТНИКИ УРОЖАЯ</a:t>
            </a:r>
            <a:endParaRPr lang="ru-RU" sz="60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4046984" cy="622920"/>
          </a:xfrm>
        </p:spPr>
        <p:txBody>
          <a:bodyPr>
            <a:normAutofit/>
          </a:bodyPr>
          <a:lstStyle/>
          <a:p>
            <a:r>
              <a:rPr lang="ru-RU" i="1" dirty="0" smtClean="0"/>
              <a:t>Учитель ГБОУ СОШ № </a:t>
            </a:r>
            <a:r>
              <a:rPr lang="ru-RU" i="1" dirty="0" smtClean="0"/>
              <a:t>404</a:t>
            </a:r>
            <a:endParaRPr lang="ru-RU" i="1" dirty="0" smtClean="0"/>
          </a:p>
        </p:txBody>
      </p:sp>
      <p:pic>
        <p:nvPicPr>
          <p:cNvPr id="1026" name="Picture 2" descr="C:\Users\ИРИНА\Desktop\ad61ca34fd4ef82b6f501cf7ff24b48d1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4752"/>
            <a:ext cx="3546923" cy="266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75396905_photo6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0892" y="1414827"/>
            <a:ext cx="3384579" cy="26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644008" y="4293096"/>
            <a:ext cx="4248472" cy="5543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Иванова Ирина Анатольевна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6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400" i="1" dirty="0" smtClean="0">
                <a:solidFill>
                  <a:srgbClr val="00B050"/>
                </a:solidFill>
              </a:rPr>
              <a:t> </a:t>
            </a:r>
            <a:br>
              <a:rPr lang="ru-RU" sz="5400" i="1" dirty="0" smtClean="0">
                <a:solidFill>
                  <a:srgbClr val="00B050"/>
                </a:solidFill>
              </a:rPr>
            </a:br>
            <a:r>
              <a:rPr lang="ru-RU" sz="5400" i="1" dirty="0" smtClean="0">
                <a:solidFill>
                  <a:schemeClr val="accent6">
                    <a:lumMod val="50000"/>
                  </a:schemeClr>
                </a:solidFill>
              </a:rPr>
              <a:t>Кому достаётся часть урожая ?</a:t>
            </a:r>
            <a:r>
              <a:rPr lang="ru-RU" sz="5400" i="1" dirty="0" smtClean="0">
                <a:solidFill>
                  <a:srgbClr val="00B050"/>
                </a:solidFill>
              </a:rPr>
              <a:t/>
            </a:r>
            <a:br>
              <a:rPr lang="ru-RU" sz="5400" i="1" dirty="0" smtClean="0">
                <a:solidFill>
                  <a:srgbClr val="00B050"/>
                </a:solidFill>
              </a:rPr>
            </a:br>
            <a:r>
              <a:rPr lang="ru-RU" sz="5400" i="1" dirty="0" smtClean="0">
                <a:solidFill>
                  <a:srgbClr val="00B050"/>
                </a:solidFill>
              </a:rPr>
              <a:t>С  А  Д</a:t>
            </a:r>
            <a:br>
              <a:rPr lang="ru-RU" sz="5400" i="1" dirty="0" smtClean="0">
                <a:solidFill>
                  <a:srgbClr val="00B050"/>
                </a:solidFill>
              </a:rPr>
            </a:br>
            <a:endParaRPr lang="ru-RU" sz="5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ИРИНА\Desktop\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342" y="2708920"/>
            <a:ext cx="34616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10708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C:\Users\ИРИНА\Desktop\codling-moth-lar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405415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51723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Яблонная плодожорка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95528" y="5517232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 л 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4899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00B050"/>
                </a:solidFill>
              </a:rPr>
              <a:t>ОГОРОД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2051" name="Picture 3" descr="C:\Users\ИРИНА\Desktop\c2db0239e605ec0cc726a1376b933af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77" y="2176250"/>
            <a:ext cx="3569244" cy="35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РИНА\Desktop\b19f42e3c3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8122" y="2176250"/>
            <a:ext cx="3914114" cy="35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5877272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      Колорадский жук                                </a:t>
            </a:r>
            <a:r>
              <a:rPr lang="ru-RU" sz="2400" i="1" dirty="0" smtClean="0"/>
              <a:t>Личинки </a:t>
            </a:r>
            <a:r>
              <a:rPr lang="ru-RU" sz="2400" i="1" dirty="0" smtClean="0"/>
              <a:t>жука</a:t>
            </a:r>
          </a:p>
          <a:p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1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/>
              <a:t>П О Л Е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ru-RU" i="1" dirty="0"/>
          </a:p>
        </p:txBody>
      </p:sp>
      <p:pic>
        <p:nvPicPr>
          <p:cNvPr id="3074" name="Picture 2" descr="C:\Users\ИРИНА\Desktop\120px-0_15d59_a905d49d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56" y="2298391"/>
            <a:ext cx="3416473" cy="30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pic270184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138" y="2398001"/>
            <a:ext cx="3169294" cy="30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580526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Полёвка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80526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Суслик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15423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 smtClean="0"/>
              <a:t>Кто нам помогает ?</a:t>
            </a:r>
            <a:endParaRPr lang="ru-RU" sz="5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i="1" dirty="0" smtClean="0"/>
              <a:t>Жук-жужелица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/>
              <a:t>Божья коровка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                Златоглазка</a:t>
            </a:r>
            <a:endParaRPr lang="ru-RU" i="1" dirty="0"/>
          </a:p>
        </p:txBody>
      </p:sp>
      <p:pic>
        <p:nvPicPr>
          <p:cNvPr id="4098" name="Picture 2" descr="C:\Users\ИРИНА\Desktop\iжужелиц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262" y="2348880"/>
            <a:ext cx="3369321" cy="19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ИРИНА\Desktop\iбожья 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8880"/>
            <a:ext cx="3024336" cy="190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РИНА\Desktop\8822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057" y="4365625"/>
            <a:ext cx="3499095" cy="179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83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extrusionH="76200">
            <a:extrusionClr>
              <a:srgbClr val="FF0000"/>
            </a:extrusionClr>
          </a:sp3d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Пустельга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, скворец, синицы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pustelga_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21" y="1679104"/>
            <a:ext cx="241193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owl-pictures-5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526976"/>
            <a:ext cx="252044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РИНА\Desktop\167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38311" y="4100196"/>
            <a:ext cx="335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РИНА\Desktop\ad61ca34fd4ef82b6f501cf7ff24b48d1-300x2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79104"/>
            <a:ext cx="25977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ИРИНА\Desktop\biser.info_9264230834b6bd0a23fed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00196"/>
            <a:ext cx="352839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54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Сова и канюк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owl-pictures-5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35696"/>
            <a:ext cx="346990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16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672408" cy="39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4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</TotalTime>
  <Words>46</Words>
  <Application>Microsoft Office PowerPoint</Application>
  <PresentationFormat>Экран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НЕЗАМЕНИМЫЕ ЗАЩИТНИКИ УРОЖАЯ</vt:lpstr>
      <vt:lpstr>   Кому достаётся часть урожая ? С  А  Д </vt:lpstr>
      <vt:lpstr>ОГОРОД</vt:lpstr>
      <vt:lpstr>П О Л Е</vt:lpstr>
      <vt:lpstr>Кто нам помогает ?</vt:lpstr>
      <vt:lpstr>Пустельга, скворец, синицы</vt:lpstr>
      <vt:lpstr>Сова и канюк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НЕЗАМЕНИМЫЕ ЗАЩИТНИКИ УРОЖАЯ</dc:title>
  <dc:creator>ИРИНА</dc:creator>
  <cp:lastModifiedBy>User</cp:lastModifiedBy>
  <cp:revision>12</cp:revision>
  <dcterms:created xsi:type="dcterms:W3CDTF">2014-01-22T12:00:54Z</dcterms:created>
  <dcterms:modified xsi:type="dcterms:W3CDTF">2014-02-10T17:01:59Z</dcterms:modified>
</cp:coreProperties>
</file>