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9F5"/>
    <a:srgbClr val="F343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41E90E-16A3-40EA-B5A4-C2647A89F3AA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DF093F-F590-4520-98B4-E37C53F3E5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858180" cy="114300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МОУ СОШ МО « Ладушкинский городской округ»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00240"/>
            <a:ext cx="7100910" cy="437468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Одарённые дети</a:t>
            </a:r>
            <a:r>
              <a:rPr lang="ru-RU" sz="4400" dirty="0" smtClean="0"/>
              <a:t>.</a:t>
            </a:r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r>
              <a:rPr lang="ru-RU" sz="2400" dirty="0" smtClean="0"/>
              <a:t> Подготовила учитель начальных классов Селемет С.В.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714356"/>
            <a:ext cx="485778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Возрастные предпосылки способностей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285992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 младших школьников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2285992"/>
            <a:ext cx="221457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 школьников средних классов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2285992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 старших школьников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071942"/>
            <a:ext cx="2357454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Повышение восприимчивости.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Готовность усваивать новые знания.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</a:rPr>
              <a:t>3.   Вера в истинность того, чему учат.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4071942"/>
            <a:ext cx="235745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Возрастная самостоятельность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Настойчивая энергия.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Широта склонностей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4071942"/>
            <a:ext cx="2214578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Работа анализирующей мысли.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Готовность к рассуждением.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Предрасположенность к самосовершенствованию 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500960" y="357108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4144166" y="357108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501620" y="349964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214546" y="1714488"/>
            <a:ext cx="585798" cy="485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15008" y="171448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4143372" y="1857364"/>
            <a:ext cx="28575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857232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Основные признаки, отличающие одарённых учеников.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1000108"/>
            <a:ext cx="3857652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50" dirty="0" smtClean="0">
                <a:solidFill>
                  <a:schemeClr val="tx1"/>
                </a:solidFill>
              </a:rPr>
              <a:t>Одарённые дети активны и всегда чем-то заняты. Они стремятся самостоятельно работать больше других.</a:t>
            </a:r>
            <a:endParaRPr lang="ru-RU" sz="14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1643050"/>
            <a:ext cx="4714908" cy="642942"/>
          </a:xfrm>
          <a:prstGeom prst="rect">
            <a:avLst/>
          </a:prstGeom>
          <a:solidFill>
            <a:srgbClr val="FBC9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tx1"/>
                </a:solidFill>
              </a:rPr>
              <a:t>Эти дети настойчиво следуют поставленным перед ними целям. Хотят знать все более подробно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2285992"/>
            <a:ext cx="5643602" cy="6429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tx1"/>
                </a:solidFill>
              </a:rPr>
              <a:t>Они хотят учиться и добиться настоящих успехов. Учёба доставляет им удовлетворение, и они приобретают знания.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2928934"/>
            <a:ext cx="6143668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Благодаря умениям, они способны лучше других заниматься самостоятельной деятельностью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3643314"/>
            <a:ext cx="6858048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Они умеют критически рассматривать окружающую их действительность и стремятся проникнуть в суть вещей и явлений. Они не довольствуются поверхностными объяснениями.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4572008"/>
            <a:ext cx="7643866" cy="64294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Они задают множество вопросов и заинтересованы в удовлетворительном ответе на них, исследования вызывают у них интерес.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5214950"/>
            <a:ext cx="8001056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 сравнении со сверстниками одарённые дети умеют раскрывать отношения между явлением и сущностью, абстрактно думать, модулировать логическими операциями, систематизировать, классифицировать, обобщать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000768"/>
            <a:ext cx="8715404" cy="8572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Многие из них ставят задачи, выполнение которых потребует много времени. Эти задачи направлены на применение способностей этих детей в их будущей профессиональной деятельности, на достижение выдающих результатов, на творческую реализацию их дарований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85720" y="714356"/>
            <a:ext cx="142876" cy="5214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857224" y="714356"/>
            <a:ext cx="142876" cy="46434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500166" y="785794"/>
            <a:ext cx="214314" cy="3714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071670" y="785794"/>
            <a:ext cx="214314" cy="285752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857488" y="785794"/>
            <a:ext cx="188595" cy="2071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500430" y="857232"/>
            <a:ext cx="214314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143372" y="857232"/>
            <a:ext cx="188595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429256" y="785794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Формы выявления одарённых детей: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наблюдение;</a:t>
            </a:r>
          </a:p>
          <a:p>
            <a:pPr>
              <a:buFont typeface="Wingdings" pitchFamily="2" charset="2"/>
              <a:buChar char="v"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общение с родителями;</a:t>
            </a:r>
          </a:p>
          <a:p>
            <a:pPr>
              <a:buFont typeface="Wingdings" pitchFamily="2" charset="2"/>
              <a:buChar char="v"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работа психолога: тестирование, анкетирование, беседа;</a:t>
            </a:r>
          </a:p>
          <a:p>
            <a:pPr>
              <a:buFont typeface="Wingdings" pitchFamily="2" charset="2"/>
              <a:buChar char="v"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олимпиады, конкурсы, соревнования, научно-практические конференции.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Формы работы с одарёнными учащимися: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групповые занятия ;</a:t>
            </a:r>
          </a:p>
          <a:p>
            <a:r>
              <a:rPr lang="ru-RU" dirty="0" smtClean="0"/>
              <a:t>факультативы;</a:t>
            </a:r>
          </a:p>
          <a:p>
            <a:r>
              <a:rPr lang="ru-RU" dirty="0" smtClean="0"/>
              <a:t>предметные кружки;</a:t>
            </a:r>
          </a:p>
          <a:p>
            <a:r>
              <a:rPr lang="ru-RU" dirty="0" smtClean="0"/>
              <a:t>кружки по интересам;</a:t>
            </a:r>
          </a:p>
          <a:p>
            <a:r>
              <a:rPr lang="ru-RU" dirty="0" smtClean="0"/>
              <a:t>конкурсы;</a:t>
            </a:r>
          </a:p>
          <a:p>
            <a:r>
              <a:rPr lang="ru-RU" dirty="0" smtClean="0"/>
              <a:t>курсы по выбору;</a:t>
            </a:r>
          </a:p>
          <a:p>
            <a:r>
              <a:rPr lang="ru-RU" dirty="0" smtClean="0"/>
              <a:t>участие в олимпиадах;</a:t>
            </a:r>
          </a:p>
          <a:p>
            <a:r>
              <a:rPr lang="ru-RU" dirty="0" smtClean="0"/>
              <a:t>работа по индивидуальным планам;</a:t>
            </a:r>
          </a:p>
          <a:p>
            <a:r>
              <a:rPr lang="ru-RU" dirty="0" smtClean="0"/>
              <a:t>занятия в профильных классах;</a:t>
            </a:r>
          </a:p>
          <a:p>
            <a:r>
              <a:rPr lang="ru-RU" dirty="0" smtClean="0"/>
              <a:t>и</a:t>
            </a:r>
            <a:r>
              <a:rPr lang="ru-RU" smtClean="0"/>
              <a:t>нтеллектуальные </a:t>
            </a:r>
            <a:r>
              <a:rPr lang="ru-RU" dirty="0" err="1" smtClean="0"/>
              <a:t>морофоны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307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МОУ СОШ МО « Ладушкинский городской округ» </vt:lpstr>
      <vt:lpstr>Слайд 2</vt:lpstr>
      <vt:lpstr>Основные признаки, отличающие одарённых учеников.</vt:lpstr>
      <vt:lpstr>Формы выявления одарённых детей:</vt:lpstr>
      <vt:lpstr>Формы работы с одарёнными учащимися:</vt:lpstr>
    </vt:vector>
  </TitlesOfParts>
  <Company>п.Грачевка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 МО « Ладушкинский городской округ» </dc:title>
  <dc:creator>школа</dc:creator>
  <cp:lastModifiedBy>школа</cp:lastModifiedBy>
  <cp:revision>13</cp:revision>
  <dcterms:created xsi:type="dcterms:W3CDTF">2011-08-26T10:10:06Z</dcterms:created>
  <dcterms:modified xsi:type="dcterms:W3CDTF">2011-08-29T06:00:28Z</dcterms:modified>
</cp:coreProperties>
</file>