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99CF0-F42C-494B-8B8F-FD8C6D8706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45EA43-F13F-466D-B058-9A24FA442914}">
      <dgm:prSet phldrT="[Текст]"/>
      <dgm:spPr/>
      <dgm:t>
        <a:bodyPr/>
        <a:lstStyle/>
        <a:p>
          <a:r>
            <a:rPr lang="ru-RU" dirty="0" smtClean="0"/>
            <a:t>Какие факторы влияют на загрязнение окружающей среды?</a:t>
          </a:r>
          <a:endParaRPr lang="ru-RU" dirty="0"/>
        </a:p>
      </dgm:t>
    </dgm:pt>
    <dgm:pt modelId="{D12539D8-DAC0-4169-819D-B50868222397}" type="parTrans" cxnId="{80C1C16B-A557-4ADF-A9B9-83DDE875A44C}">
      <dgm:prSet/>
      <dgm:spPr/>
      <dgm:t>
        <a:bodyPr/>
        <a:lstStyle/>
        <a:p>
          <a:endParaRPr lang="ru-RU"/>
        </a:p>
      </dgm:t>
    </dgm:pt>
    <dgm:pt modelId="{B400242A-8EF4-4BC4-9E4B-4D06638B1466}" type="sibTrans" cxnId="{80C1C16B-A557-4ADF-A9B9-83DDE875A44C}">
      <dgm:prSet/>
      <dgm:spPr/>
      <dgm:t>
        <a:bodyPr/>
        <a:lstStyle/>
        <a:p>
          <a:endParaRPr lang="ru-RU"/>
        </a:p>
      </dgm:t>
    </dgm:pt>
    <dgm:pt modelId="{C1E6D778-7B2E-4227-987A-01021614D1A4}">
      <dgm:prSet phldrT="[Текст]"/>
      <dgm:spPr/>
      <dgm:t>
        <a:bodyPr/>
        <a:lstStyle/>
        <a:p>
          <a:r>
            <a:rPr lang="ru-RU" dirty="0" smtClean="0"/>
            <a:t>Как можно уменьшить количество бытовых отходов?</a:t>
          </a:r>
          <a:endParaRPr lang="ru-RU" dirty="0"/>
        </a:p>
      </dgm:t>
    </dgm:pt>
    <dgm:pt modelId="{14C1E611-3D61-4850-A6E5-825FFA70F7E4}" type="parTrans" cxnId="{B1D51D15-87ED-40EC-9829-AB7CB3D226C0}">
      <dgm:prSet/>
      <dgm:spPr/>
      <dgm:t>
        <a:bodyPr/>
        <a:lstStyle/>
        <a:p>
          <a:endParaRPr lang="ru-RU"/>
        </a:p>
      </dgm:t>
    </dgm:pt>
    <dgm:pt modelId="{447F9884-16DD-4853-8C52-72B92A857E39}" type="sibTrans" cxnId="{B1D51D15-87ED-40EC-9829-AB7CB3D226C0}">
      <dgm:prSet/>
      <dgm:spPr/>
      <dgm:t>
        <a:bodyPr/>
        <a:lstStyle/>
        <a:p>
          <a:endParaRPr lang="ru-RU"/>
        </a:p>
      </dgm:t>
    </dgm:pt>
    <dgm:pt modelId="{68D97B65-9840-4A4D-9DB2-B0A224BBC0BD}">
      <dgm:prSet phldrT="[Текст]"/>
      <dgm:spPr/>
      <dgm:t>
        <a:bodyPr/>
        <a:lstStyle/>
        <a:p>
          <a:r>
            <a:rPr lang="ru-RU" dirty="0" smtClean="0"/>
            <a:t>Что лично я могу сделать для сохранения экологии?</a:t>
          </a:r>
          <a:endParaRPr lang="ru-RU" dirty="0"/>
        </a:p>
      </dgm:t>
    </dgm:pt>
    <dgm:pt modelId="{19AC4244-0882-4BB2-A3CE-707D20074A32}" type="parTrans" cxnId="{508361F3-44D3-464E-B3A4-B946BA1B3815}">
      <dgm:prSet/>
      <dgm:spPr/>
      <dgm:t>
        <a:bodyPr/>
        <a:lstStyle/>
        <a:p>
          <a:endParaRPr lang="ru-RU"/>
        </a:p>
      </dgm:t>
    </dgm:pt>
    <dgm:pt modelId="{64EC9BA6-EFC6-4385-9FCE-BF1CED339392}" type="sibTrans" cxnId="{508361F3-44D3-464E-B3A4-B946BA1B3815}">
      <dgm:prSet/>
      <dgm:spPr/>
      <dgm:t>
        <a:bodyPr/>
        <a:lstStyle/>
        <a:p>
          <a:endParaRPr lang="ru-RU"/>
        </a:p>
      </dgm:t>
    </dgm:pt>
    <dgm:pt modelId="{7720E082-22D2-4102-B59F-39928C707019}" type="pres">
      <dgm:prSet presAssocID="{B8B99CF0-F42C-494B-8B8F-FD8C6D87060B}" presName="diagram" presStyleCnt="0">
        <dgm:presLayoutVars>
          <dgm:dir/>
          <dgm:resizeHandles val="exact"/>
        </dgm:presLayoutVars>
      </dgm:prSet>
      <dgm:spPr/>
    </dgm:pt>
    <dgm:pt modelId="{A818AF34-0CF8-4263-B8A3-6A0466998A73}" type="pres">
      <dgm:prSet presAssocID="{6445EA43-F13F-466D-B058-9A24FA4429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7E1E4-474B-4033-89C9-A9DAEF8032EE}" type="pres">
      <dgm:prSet presAssocID="{B400242A-8EF4-4BC4-9E4B-4D06638B1466}" presName="sibTrans" presStyleCnt="0"/>
      <dgm:spPr/>
    </dgm:pt>
    <dgm:pt modelId="{0BD259E5-1455-4B9F-A20E-34330271FC82}" type="pres">
      <dgm:prSet presAssocID="{C1E6D778-7B2E-4227-987A-01021614D1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21E14-C4F5-47B8-81BD-2CD6244131B8}" type="pres">
      <dgm:prSet presAssocID="{447F9884-16DD-4853-8C52-72B92A857E39}" presName="sibTrans" presStyleCnt="0"/>
      <dgm:spPr/>
    </dgm:pt>
    <dgm:pt modelId="{DB8D4021-6677-4F33-B3F8-8105E682F8CB}" type="pres">
      <dgm:prSet presAssocID="{68D97B65-9840-4A4D-9DB2-B0A224BBC0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43E6CA-156B-4025-9342-4C155AED10A1}" type="presOf" srcId="{68D97B65-9840-4A4D-9DB2-B0A224BBC0BD}" destId="{DB8D4021-6677-4F33-B3F8-8105E682F8CB}" srcOrd="0" destOrd="0" presId="urn:microsoft.com/office/officeart/2005/8/layout/default"/>
    <dgm:cxn modelId="{40270FC9-A651-4F1A-A37B-05E26CE9D40B}" type="presOf" srcId="{B8B99CF0-F42C-494B-8B8F-FD8C6D87060B}" destId="{7720E082-22D2-4102-B59F-39928C707019}" srcOrd="0" destOrd="0" presId="urn:microsoft.com/office/officeart/2005/8/layout/default"/>
    <dgm:cxn modelId="{508361F3-44D3-464E-B3A4-B946BA1B3815}" srcId="{B8B99CF0-F42C-494B-8B8F-FD8C6D87060B}" destId="{68D97B65-9840-4A4D-9DB2-B0A224BBC0BD}" srcOrd="2" destOrd="0" parTransId="{19AC4244-0882-4BB2-A3CE-707D20074A32}" sibTransId="{64EC9BA6-EFC6-4385-9FCE-BF1CED339392}"/>
    <dgm:cxn modelId="{3F36F0BC-2874-4A6A-983B-39D113F313B8}" type="presOf" srcId="{C1E6D778-7B2E-4227-987A-01021614D1A4}" destId="{0BD259E5-1455-4B9F-A20E-34330271FC82}" srcOrd="0" destOrd="0" presId="urn:microsoft.com/office/officeart/2005/8/layout/default"/>
    <dgm:cxn modelId="{80C1C16B-A557-4ADF-A9B9-83DDE875A44C}" srcId="{B8B99CF0-F42C-494B-8B8F-FD8C6D87060B}" destId="{6445EA43-F13F-466D-B058-9A24FA442914}" srcOrd="0" destOrd="0" parTransId="{D12539D8-DAC0-4169-819D-B50868222397}" sibTransId="{B400242A-8EF4-4BC4-9E4B-4D06638B1466}"/>
    <dgm:cxn modelId="{491684A7-5393-4F0D-ABCC-756BCDAF5342}" type="presOf" srcId="{6445EA43-F13F-466D-B058-9A24FA442914}" destId="{A818AF34-0CF8-4263-B8A3-6A0466998A73}" srcOrd="0" destOrd="0" presId="urn:microsoft.com/office/officeart/2005/8/layout/default"/>
    <dgm:cxn modelId="{B1D51D15-87ED-40EC-9829-AB7CB3D226C0}" srcId="{B8B99CF0-F42C-494B-8B8F-FD8C6D87060B}" destId="{C1E6D778-7B2E-4227-987A-01021614D1A4}" srcOrd="1" destOrd="0" parTransId="{14C1E611-3D61-4850-A6E5-825FFA70F7E4}" sibTransId="{447F9884-16DD-4853-8C52-72B92A857E39}"/>
    <dgm:cxn modelId="{D1489C85-8EBF-44E1-8B1D-79D6D78DBB49}" type="presParOf" srcId="{7720E082-22D2-4102-B59F-39928C707019}" destId="{A818AF34-0CF8-4263-B8A3-6A0466998A73}" srcOrd="0" destOrd="0" presId="urn:microsoft.com/office/officeart/2005/8/layout/default"/>
    <dgm:cxn modelId="{C8F8A5A4-676B-468D-B084-C4C3CA08EFD6}" type="presParOf" srcId="{7720E082-22D2-4102-B59F-39928C707019}" destId="{2E77E1E4-474B-4033-89C9-A9DAEF8032EE}" srcOrd="1" destOrd="0" presId="urn:microsoft.com/office/officeart/2005/8/layout/default"/>
    <dgm:cxn modelId="{EE9E959E-200F-4CFE-8963-44EE62ACBA2B}" type="presParOf" srcId="{7720E082-22D2-4102-B59F-39928C707019}" destId="{0BD259E5-1455-4B9F-A20E-34330271FC82}" srcOrd="2" destOrd="0" presId="urn:microsoft.com/office/officeart/2005/8/layout/default"/>
    <dgm:cxn modelId="{88A9C68D-9175-4976-B310-AC9A56D5BF10}" type="presParOf" srcId="{7720E082-22D2-4102-B59F-39928C707019}" destId="{60521E14-C4F5-47B8-81BD-2CD6244131B8}" srcOrd="3" destOrd="0" presId="urn:microsoft.com/office/officeart/2005/8/layout/default"/>
    <dgm:cxn modelId="{81831B87-5431-466E-9A44-7926BB2C3E8B}" type="presParOf" srcId="{7720E082-22D2-4102-B59F-39928C707019}" destId="{DB8D4021-6677-4F33-B3F8-8105E682F8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B3472-11D5-49A3-AA4D-616A0DEB91A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50C023-CC0C-49AD-8882-8693A146B8E1}">
      <dgm:prSet phldrT="[Текст]"/>
      <dgm:spPr/>
      <dgm:t>
        <a:bodyPr/>
        <a:lstStyle/>
        <a:p>
          <a:r>
            <a:rPr lang="ru-RU" dirty="0" smtClean="0"/>
            <a:t>Когда, где и почему отмечают День переработки мусора?</a:t>
          </a:r>
          <a:endParaRPr lang="ru-RU" dirty="0"/>
        </a:p>
      </dgm:t>
    </dgm:pt>
    <dgm:pt modelId="{30571420-F722-44A0-8A29-24C87CCF8FF2}" type="parTrans" cxnId="{1F2EB5B7-9A7C-4BB7-8DD3-B518EB59855F}">
      <dgm:prSet/>
      <dgm:spPr/>
      <dgm:t>
        <a:bodyPr/>
        <a:lstStyle/>
        <a:p>
          <a:endParaRPr lang="ru-RU"/>
        </a:p>
      </dgm:t>
    </dgm:pt>
    <dgm:pt modelId="{59D7AD01-B685-4F7B-AC22-65973698AA9C}" type="sibTrans" cxnId="{1F2EB5B7-9A7C-4BB7-8DD3-B518EB59855F}">
      <dgm:prSet/>
      <dgm:spPr/>
      <dgm:t>
        <a:bodyPr/>
        <a:lstStyle/>
        <a:p>
          <a:endParaRPr lang="ru-RU"/>
        </a:p>
      </dgm:t>
    </dgm:pt>
    <dgm:pt modelId="{26AC348B-94DF-4044-B7EE-0DEC7EA6082B}">
      <dgm:prSet phldrT="[Текст]"/>
      <dgm:spPr/>
      <dgm:t>
        <a:bodyPr/>
        <a:lstStyle/>
        <a:p>
          <a:r>
            <a:rPr lang="ru-RU" dirty="0" smtClean="0"/>
            <a:t>Что такое бросовый материал?</a:t>
          </a:r>
          <a:endParaRPr lang="ru-RU" dirty="0"/>
        </a:p>
      </dgm:t>
    </dgm:pt>
    <dgm:pt modelId="{BA5777D5-B830-43B6-AD98-61480EE9368C}" type="parTrans" cxnId="{D39FB6E1-1150-4D92-A445-499B66B8E25A}">
      <dgm:prSet/>
      <dgm:spPr/>
      <dgm:t>
        <a:bodyPr/>
        <a:lstStyle/>
        <a:p>
          <a:endParaRPr lang="ru-RU"/>
        </a:p>
      </dgm:t>
    </dgm:pt>
    <dgm:pt modelId="{0F9AAECF-2D68-494C-9CF7-8BFDA24B5BF6}" type="sibTrans" cxnId="{D39FB6E1-1150-4D92-A445-499B66B8E25A}">
      <dgm:prSet/>
      <dgm:spPr/>
      <dgm:t>
        <a:bodyPr/>
        <a:lstStyle/>
        <a:p>
          <a:endParaRPr lang="ru-RU"/>
        </a:p>
      </dgm:t>
    </dgm:pt>
    <dgm:pt modelId="{41612077-1D07-4DA9-95A0-EDD24A3A14EC}">
      <dgm:prSet phldrT="[Текст]"/>
      <dgm:spPr/>
      <dgm:t>
        <a:bodyPr/>
        <a:lstStyle/>
        <a:p>
          <a:r>
            <a:rPr lang="ru-RU" dirty="0" smtClean="0"/>
            <a:t>Какие творческие и полезные и полезные способы повторного использования материала изобрели в разных странах?</a:t>
          </a:r>
          <a:endParaRPr lang="ru-RU" dirty="0"/>
        </a:p>
      </dgm:t>
    </dgm:pt>
    <dgm:pt modelId="{A5043C5E-CF80-45EE-BAD2-2225C663E765}" type="parTrans" cxnId="{EE7B4576-BB23-456B-B16F-DBFD3E3C95C4}">
      <dgm:prSet/>
      <dgm:spPr/>
      <dgm:t>
        <a:bodyPr/>
        <a:lstStyle/>
        <a:p>
          <a:endParaRPr lang="ru-RU"/>
        </a:p>
      </dgm:t>
    </dgm:pt>
    <dgm:pt modelId="{F97962FE-210E-45F8-B5F7-A82EE62586CA}" type="sibTrans" cxnId="{EE7B4576-BB23-456B-B16F-DBFD3E3C95C4}">
      <dgm:prSet/>
      <dgm:spPr/>
      <dgm:t>
        <a:bodyPr/>
        <a:lstStyle/>
        <a:p>
          <a:endParaRPr lang="ru-RU"/>
        </a:p>
      </dgm:t>
    </dgm:pt>
    <dgm:pt modelId="{CBD8AD9F-242E-41C5-ACAD-FA818A95FFD9}">
      <dgm:prSet phldrT="[Текст]"/>
      <dgm:spPr/>
      <dgm:t>
        <a:bodyPr/>
        <a:lstStyle/>
        <a:p>
          <a:r>
            <a:rPr lang="ru-RU" dirty="0" smtClean="0"/>
            <a:t>Какой бросовый материал можно использовать при изготовлении Новогодней елки?</a:t>
          </a:r>
          <a:endParaRPr lang="ru-RU" dirty="0"/>
        </a:p>
      </dgm:t>
    </dgm:pt>
    <dgm:pt modelId="{239E3C3D-3240-454C-8164-AAFEF9A9A222}" type="parTrans" cxnId="{AF88BC3D-AC0A-4B3B-8489-B78F963BBA0F}">
      <dgm:prSet/>
      <dgm:spPr/>
      <dgm:t>
        <a:bodyPr/>
        <a:lstStyle/>
        <a:p>
          <a:endParaRPr lang="ru-RU"/>
        </a:p>
      </dgm:t>
    </dgm:pt>
    <dgm:pt modelId="{EC61B6D4-FCD2-4808-8A4B-1C70CBBE3A41}" type="sibTrans" cxnId="{AF88BC3D-AC0A-4B3B-8489-B78F963BBA0F}">
      <dgm:prSet/>
      <dgm:spPr/>
      <dgm:t>
        <a:bodyPr/>
        <a:lstStyle/>
        <a:p>
          <a:endParaRPr lang="ru-RU"/>
        </a:p>
      </dgm:t>
    </dgm:pt>
    <dgm:pt modelId="{C6BFD5BB-F0AD-4175-9E02-8D1A0F99895C}" type="pres">
      <dgm:prSet presAssocID="{366B3472-11D5-49A3-AA4D-616A0DEB91A4}" presName="linearFlow" presStyleCnt="0">
        <dgm:presLayoutVars>
          <dgm:dir/>
          <dgm:resizeHandles val="exact"/>
        </dgm:presLayoutVars>
      </dgm:prSet>
      <dgm:spPr/>
    </dgm:pt>
    <dgm:pt modelId="{AF0A7481-619F-4C59-9547-4C3B10579EFC}" type="pres">
      <dgm:prSet presAssocID="{B350C023-CC0C-49AD-8882-8693A146B8E1}" presName="composite" presStyleCnt="0"/>
      <dgm:spPr/>
    </dgm:pt>
    <dgm:pt modelId="{57B703E6-DCB5-430E-895A-09801B257422}" type="pres">
      <dgm:prSet presAssocID="{B350C023-CC0C-49AD-8882-8693A146B8E1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A46B16-E608-488E-8796-405578E0D495}" type="pres">
      <dgm:prSet presAssocID="{B350C023-CC0C-49AD-8882-8693A146B8E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187BB-B079-4299-8E20-CFFCBFD9646F}" type="pres">
      <dgm:prSet presAssocID="{59D7AD01-B685-4F7B-AC22-65973698AA9C}" presName="spacing" presStyleCnt="0"/>
      <dgm:spPr/>
    </dgm:pt>
    <dgm:pt modelId="{DF127272-AE64-4D43-B131-3C648E507820}" type="pres">
      <dgm:prSet presAssocID="{26AC348B-94DF-4044-B7EE-0DEC7EA6082B}" presName="composite" presStyleCnt="0"/>
      <dgm:spPr/>
    </dgm:pt>
    <dgm:pt modelId="{9F87B4BB-E6B3-4EB0-AF87-0319258AAE80}" type="pres">
      <dgm:prSet presAssocID="{26AC348B-94DF-4044-B7EE-0DEC7EA6082B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94E127-22ED-40EF-8D46-CBC10493FA34}" type="pres">
      <dgm:prSet presAssocID="{26AC348B-94DF-4044-B7EE-0DEC7EA6082B}" presName="txShp" presStyleLbl="node1" presStyleIdx="1" presStyleCnt="4">
        <dgm:presLayoutVars>
          <dgm:bulletEnabled val="1"/>
        </dgm:presLayoutVars>
      </dgm:prSet>
      <dgm:spPr/>
    </dgm:pt>
    <dgm:pt modelId="{B83605EC-FC5C-4694-86D2-4D13645039AE}" type="pres">
      <dgm:prSet presAssocID="{0F9AAECF-2D68-494C-9CF7-8BFDA24B5BF6}" presName="spacing" presStyleCnt="0"/>
      <dgm:spPr/>
    </dgm:pt>
    <dgm:pt modelId="{F3313E67-7A8C-4AB6-9CDC-CFE03E5D8373}" type="pres">
      <dgm:prSet presAssocID="{41612077-1D07-4DA9-95A0-EDD24A3A14EC}" presName="composite" presStyleCnt="0"/>
      <dgm:spPr/>
    </dgm:pt>
    <dgm:pt modelId="{01E3D62C-F4BF-4715-9C95-03552938F9D1}" type="pres">
      <dgm:prSet presAssocID="{41612077-1D07-4DA9-95A0-EDD24A3A14EC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205268-0DDA-4B44-8E24-261376219C41}" type="pres">
      <dgm:prSet presAssocID="{41612077-1D07-4DA9-95A0-EDD24A3A14E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E4C88-AB53-4A82-A509-1A4E935303D4}" type="pres">
      <dgm:prSet presAssocID="{F97962FE-210E-45F8-B5F7-A82EE62586CA}" presName="spacing" presStyleCnt="0"/>
      <dgm:spPr/>
    </dgm:pt>
    <dgm:pt modelId="{08B2C0BD-65EB-4D6C-A122-ED1581E1372D}" type="pres">
      <dgm:prSet presAssocID="{CBD8AD9F-242E-41C5-ACAD-FA818A95FFD9}" presName="composite" presStyleCnt="0"/>
      <dgm:spPr/>
    </dgm:pt>
    <dgm:pt modelId="{F585278E-8372-4DFA-8D68-240D3086D13C}" type="pres">
      <dgm:prSet presAssocID="{CBD8AD9F-242E-41C5-ACAD-FA818A95FFD9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3B5492-03E8-4DDB-958E-75E23CA5E746}" type="pres">
      <dgm:prSet presAssocID="{CBD8AD9F-242E-41C5-ACAD-FA818A95FFD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FB6E1-1150-4D92-A445-499B66B8E25A}" srcId="{366B3472-11D5-49A3-AA4D-616A0DEB91A4}" destId="{26AC348B-94DF-4044-B7EE-0DEC7EA6082B}" srcOrd="1" destOrd="0" parTransId="{BA5777D5-B830-43B6-AD98-61480EE9368C}" sibTransId="{0F9AAECF-2D68-494C-9CF7-8BFDA24B5BF6}"/>
    <dgm:cxn modelId="{30EBD498-5DB9-4C30-9DE4-00EA6315E31D}" type="presOf" srcId="{B350C023-CC0C-49AD-8882-8693A146B8E1}" destId="{50A46B16-E608-488E-8796-405578E0D495}" srcOrd="0" destOrd="0" presId="urn:microsoft.com/office/officeart/2005/8/layout/vList3"/>
    <dgm:cxn modelId="{5E8908DD-4D02-44A5-9A2D-E45A09F98DC3}" type="presOf" srcId="{26AC348B-94DF-4044-B7EE-0DEC7EA6082B}" destId="{2A94E127-22ED-40EF-8D46-CBC10493FA34}" srcOrd="0" destOrd="0" presId="urn:microsoft.com/office/officeart/2005/8/layout/vList3"/>
    <dgm:cxn modelId="{EE7B4576-BB23-456B-B16F-DBFD3E3C95C4}" srcId="{366B3472-11D5-49A3-AA4D-616A0DEB91A4}" destId="{41612077-1D07-4DA9-95A0-EDD24A3A14EC}" srcOrd="2" destOrd="0" parTransId="{A5043C5E-CF80-45EE-BAD2-2225C663E765}" sibTransId="{F97962FE-210E-45F8-B5F7-A82EE62586CA}"/>
    <dgm:cxn modelId="{812EB11B-6967-4402-BACC-DC92DB23F411}" type="presOf" srcId="{CBD8AD9F-242E-41C5-ACAD-FA818A95FFD9}" destId="{BC3B5492-03E8-4DDB-958E-75E23CA5E746}" srcOrd="0" destOrd="0" presId="urn:microsoft.com/office/officeart/2005/8/layout/vList3"/>
    <dgm:cxn modelId="{258198B9-C371-4136-9591-23B70B8E7CB5}" type="presOf" srcId="{366B3472-11D5-49A3-AA4D-616A0DEB91A4}" destId="{C6BFD5BB-F0AD-4175-9E02-8D1A0F99895C}" srcOrd="0" destOrd="0" presId="urn:microsoft.com/office/officeart/2005/8/layout/vList3"/>
    <dgm:cxn modelId="{AF88BC3D-AC0A-4B3B-8489-B78F963BBA0F}" srcId="{366B3472-11D5-49A3-AA4D-616A0DEB91A4}" destId="{CBD8AD9F-242E-41C5-ACAD-FA818A95FFD9}" srcOrd="3" destOrd="0" parTransId="{239E3C3D-3240-454C-8164-AAFEF9A9A222}" sibTransId="{EC61B6D4-FCD2-4808-8A4B-1C70CBBE3A41}"/>
    <dgm:cxn modelId="{99F901C8-E9A7-4FF2-B14D-9E00E5A5F43D}" type="presOf" srcId="{41612077-1D07-4DA9-95A0-EDD24A3A14EC}" destId="{29205268-0DDA-4B44-8E24-261376219C41}" srcOrd="0" destOrd="0" presId="urn:microsoft.com/office/officeart/2005/8/layout/vList3"/>
    <dgm:cxn modelId="{1F2EB5B7-9A7C-4BB7-8DD3-B518EB59855F}" srcId="{366B3472-11D5-49A3-AA4D-616A0DEB91A4}" destId="{B350C023-CC0C-49AD-8882-8693A146B8E1}" srcOrd="0" destOrd="0" parTransId="{30571420-F722-44A0-8A29-24C87CCF8FF2}" sibTransId="{59D7AD01-B685-4F7B-AC22-65973698AA9C}"/>
    <dgm:cxn modelId="{847EFD4C-CDAD-42E9-8554-F25ABC5482D3}" type="presParOf" srcId="{C6BFD5BB-F0AD-4175-9E02-8D1A0F99895C}" destId="{AF0A7481-619F-4C59-9547-4C3B10579EFC}" srcOrd="0" destOrd="0" presId="urn:microsoft.com/office/officeart/2005/8/layout/vList3"/>
    <dgm:cxn modelId="{A0EA0D92-2182-450A-BE5B-A4E497B219DE}" type="presParOf" srcId="{AF0A7481-619F-4C59-9547-4C3B10579EFC}" destId="{57B703E6-DCB5-430E-895A-09801B257422}" srcOrd="0" destOrd="0" presId="urn:microsoft.com/office/officeart/2005/8/layout/vList3"/>
    <dgm:cxn modelId="{4309112F-AA39-437E-BCE5-2676D04277DB}" type="presParOf" srcId="{AF0A7481-619F-4C59-9547-4C3B10579EFC}" destId="{50A46B16-E608-488E-8796-405578E0D495}" srcOrd="1" destOrd="0" presId="urn:microsoft.com/office/officeart/2005/8/layout/vList3"/>
    <dgm:cxn modelId="{A005F742-704A-4769-8338-9214B746EC4F}" type="presParOf" srcId="{C6BFD5BB-F0AD-4175-9E02-8D1A0F99895C}" destId="{459187BB-B079-4299-8E20-CFFCBFD9646F}" srcOrd="1" destOrd="0" presId="urn:microsoft.com/office/officeart/2005/8/layout/vList3"/>
    <dgm:cxn modelId="{ADF508A0-F4C3-4FBF-910E-5D6A5C2F02B4}" type="presParOf" srcId="{C6BFD5BB-F0AD-4175-9E02-8D1A0F99895C}" destId="{DF127272-AE64-4D43-B131-3C648E507820}" srcOrd="2" destOrd="0" presId="urn:microsoft.com/office/officeart/2005/8/layout/vList3"/>
    <dgm:cxn modelId="{C6EF2726-E552-46DA-ACC6-8845590678A3}" type="presParOf" srcId="{DF127272-AE64-4D43-B131-3C648E507820}" destId="{9F87B4BB-E6B3-4EB0-AF87-0319258AAE80}" srcOrd="0" destOrd="0" presId="urn:microsoft.com/office/officeart/2005/8/layout/vList3"/>
    <dgm:cxn modelId="{14B9CED8-D5D4-494E-A143-0ECF70182FFB}" type="presParOf" srcId="{DF127272-AE64-4D43-B131-3C648E507820}" destId="{2A94E127-22ED-40EF-8D46-CBC10493FA34}" srcOrd="1" destOrd="0" presId="urn:microsoft.com/office/officeart/2005/8/layout/vList3"/>
    <dgm:cxn modelId="{D2B3BE37-1234-4DE6-895C-EEF0C1CFEEDA}" type="presParOf" srcId="{C6BFD5BB-F0AD-4175-9E02-8D1A0F99895C}" destId="{B83605EC-FC5C-4694-86D2-4D13645039AE}" srcOrd="3" destOrd="0" presId="urn:microsoft.com/office/officeart/2005/8/layout/vList3"/>
    <dgm:cxn modelId="{F408E43B-C50B-4FC2-8A24-C8AA5E079E27}" type="presParOf" srcId="{C6BFD5BB-F0AD-4175-9E02-8D1A0F99895C}" destId="{F3313E67-7A8C-4AB6-9CDC-CFE03E5D8373}" srcOrd="4" destOrd="0" presId="urn:microsoft.com/office/officeart/2005/8/layout/vList3"/>
    <dgm:cxn modelId="{1F0A8E1B-3F76-4A9B-8524-C57A4B7A6B34}" type="presParOf" srcId="{F3313E67-7A8C-4AB6-9CDC-CFE03E5D8373}" destId="{01E3D62C-F4BF-4715-9C95-03552938F9D1}" srcOrd="0" destOrd="0" presId="urn:microsoft.com/office/officeart/2005/8/layout/vList3"/>
    <dgm:cxn modelId="{84364669-DED4-452A-B78C-B1483F3287CE}" type="presParOf" srcId="{F3313E67-7A8C-4AB6-9CDC-CFE03E5D8373}" destId="{29205268-0DDA-4B44-8E24-261376219C41}" srcOrd="1" destOrd="0" presId="urn:microsoft.com/office/officeart/2005/8/layout/vList3"/>
    <dgm:cxn modelId="{65B0CFB4-7960-4492-BFCA-666B16B9F612}" type="presParOf" srcId="{C6BFD5BB-F0AD-4175-9E02-8D1A0F99895C}" destId="{D5AE4C88-AB53-4A82-A509-1A4E935303D4}" srcOrd="5" destOrd="0" presId="urn:microsoft.com/office/officeart/2005/8/layout/vList3"/>
    <dgm:cxn modelId="{C4614EA7-8269-4EBD-B52D-2CEC464BBE28}" type="presParOf" srcId="{C6BFD5BB-F0AD-4175-9E02-8D1A0F99895C}" destId="{08B2C0BD-65EB-4D6C-A122-ED1581E1372D}" srcOrd="6" destOrd="0" presId="urn:microsoft.com/office/officeart/2005/8/layout/vList3"/>
    <dgm:cxn modelId="{14FDE278-6F6F-4A60-8CEF-CB7FE48123BF}" type="presParOf" srcId="{08B2C0BD-65EB-4D6C-A122-ED1581E1372D}" destId="{F585278E-8372-4DFA-8D68-240D3086D13C}" srcOrd="0" destOrd="0" presId="urn:microsoft.com/office/officeart/2005/8/layout/vList3"/>
    <dgm:cxn modelId="{D19F1C38-248F-4CD4-B7D5-6DC9B0F0912A}" type="presParOf" srcId="{08B2C0BD-65EB-4D6C-A122-ED1581E1372D}" destId="{BC3B5492-03E8-4DDB-958E-75E23CA5E7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18AF34-0CF8-4263-B8A3-6A0466998A73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Какие факторы влияют на загрязнение окружающей среды?</a:t>
          </a:r>
          <a:endParaRPr lang="ru-RU" sz="2300" kern="1200" dirty="0"/>
        </a:p>
      </dsp:txBody>
      <dsp:txXfrm>
        <a:off x="744" y="145603"/>
        <a:ext cx="2902148" cy="1741289"/>
      </dsp:txXfrm>
    </dsp:sp>
    <dsp:sp modelId="{0BD259E5-1455-4B9F-A20E-34330271FC82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Как можно уменьшить количество бытовых отходов?</a:t>
          </a:r>
          <a:endParaRPr lang="ru-RU" sz="2300" kern="1200" dirty="0"/>
        </a:p>
      </dsp:txBody>
      <dsp:txXfrm>
        <a:off x="3193107" y="145603"/>
        <a:ext cx="2902148" cy="1741289"/>
      </dsp:txXfrm>
    </dsp:sp>
    <dsp:sp modelId="{DB8D4021-6677-4F33-B3F8-8105E682F8CB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Что лично я могу сделать для сохранения экологии?</a:t>
          </a:r>
          <a:endParaRPr lang="ru-RU" sz="2300" kern="1200" dirty="0"/>
        </a:p>
      </dsp:txBody>
      <dsp:txXfrm>
        <a:off x="1596925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A46B16-E608-488E-8796-405578E0D495}">
      <dsp:nvSpPr>
        <dsp:cNvPr id="0" name=""/>
        <dsp:cNvSpPr/>
      </dsp:nvSpPr>
      <dsp:spPr>
        <a:xfrm rot="10800000">
          <a:off x="1355899" y="1161"/>
          <a:ext cx="4405449" cy="9850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Когда, где и почему отмечают День переработки мусора?</a:t>
          </a:r>
          <a:endParaRPr lang="ru-RU" sz="1600" kern="1200" dirty="0"/>
        </a:p>
      </dsp:txBody>
      <dsp:txXfrm rot="10800000">
        <a:off x="1355899" y="1161"/>
        <a:ext cx="4405449" cy="985025"/>
      </dsp:txXfrm>
    </dsp:sp>
    <dsp:sp modelId="{57B703E6-DCB5-430E-895A-09801B257422}">
      <dsp:nvSpPr>
        <dsp:cNvPr id="0" name=""/>
        <dsp:cNvSpPr/>
      </dsp:nvSpPr>
      <dsp:spPr>
        <a:xfrm>
          <a:off x="863386" y="1161"/>
          <a:ext cx="985025" cy="9850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4E127-22ED-40EF-8D46-CBC10493FA34}">
      <dsp:nvSpPr>
        <dsp:cNvPr id="0" name=""/>
        <dsp:cNvSpPr/>
      </dsp:nvSpPr>
      <dsp:spPr>
        <a:xfrm rot="10800000">
          <a:off x="1355899" y="1280224"/>
          <a:ext cx="4405449" cy="9850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Что такое бросовый материал?</a:t>
          </a:r>
          <a:endParaRPr lang="ru-RU" sz="1600" kern="1200" dirty="0"/>
        </a:p>
      </dsp:txBody>
      <dsp:txXfrm rot="10800000">
        <a:off x="1355899" y="1280224"/>
        <a:ext cx="4405449" cy="985025"/>
      </dsp:txXfrm>
    </dsp:sp>
    <dsp:sp modelId="{9F87B4BB-E6B3-4EB0-AF87-0319258AAE80}">
      <dsp:nvSpPr>
        <dsp:cNvPr id="0" name=""/>
        <dsp:cNvSpPr/>
      </dsp:nvSpPr>
      <dsp:spPr>
        <a:xfrm>
          <a:off x="863386" y="1280224"/>
          <a:ext cx="985025" cy="9850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05268-0DDA-4B44-8E24-261376219C41}">
      <dsp:nvSpPr>
        <dsp:cNvPr id="0" name=""/>
        <dsp:cNvSpPr/>
      </dsp:nvSpPr>
      <dsp:spPr>
        <a:xfrm rot="10800000">
          <a:off x="1355899" y="2559286"/>
          <a:ext cx="4405449" cy="9850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Какие творческие и полезные и полезные способы повторного использования материала изобрели в разных странах?</a:t>
          </a:r>
          <a:endParaRPr lang="ru-RU" sz="1600" kern="1200" dirty="0"/>
        </a:p>
      </dsp:txBody>
      <dsp:txXfrm rot="10800000">
        <a:off x="1355899" y="2559286"/>
        <a:ext cx="4405449" cy="985025"/>
      </dsp:txXfrm>
    </dsp:sp>
    <dsp:sp modelId="{01E3D62C-F4BF-4715-9C95-03552938F9D1}">
      <dsp:nvSpPr>
        <dsp:cNvPr id="0" name=""/>
        <dsp:cNvSpPr/>
      </dsp:nvSpPr>
      <dsp:spPr>
        <a:xfrm>
          <a:off x="863386" y="2559286"/>
          <a:ext cx="985025" cy="9850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B5492-03E8-4DDB-958E-75E23CA5E746}">
      <dsp:nvSpPr>
        <dsp:cNvPr id="0" name=""/>
        <dsp:cNvSpPr/>
      </dsp:nvSpPr>
      <dsp:spPr>
        <a:xfrm rot="10800000">
          <a:off x="1355899" y="3838349"/>
          <a:ext cx="4405449" cy="9850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6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Какой бросовый материал можно использовать при изготовлении Новогодней елки?</a:t>
          </a:r>
          <a:endParaRPr lang="ru-RU" sz="1600" kern="1200" dirty="0"/>
        </a:p>
      </dsp:txBody>
      <dsp:txXfrm rot="10800000">
        <a:off x="1355899" y="3838349"/>
        <a:ext cx="4405449" cy="985025"/>
      </dsp:txXfrm>
    </dsp:sp>
    <dsp:sp modelId="{F585278E-8372-4DFA-8D68-240D3086D13C}">
      <dsp:nvSpPr>
        <dsp:cNvPr id="0" name=""/>
        <dsp:cNvSpPr/>
      </dsp:nvSpPr>
      <dsp:spPr>
        <a:xfrm>
          <a:off x="863386" y="3838349"/>
          <a:ext cx="985025" cy="9850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573016"/>
            <a:ext cx="5544616" cy="1101248"/>
          </a:xfrm>
        </p:spPr>
        <p:txBody>
          <a:bodyPr/>
          <a:lstStyle/>
          <a:p>
            <a:r>
              <a:rPr lang="ru-RU" dirty="0" smtClean="0"/>
              <a:t>«Поделки из бросового материала»</a:t>
            </a:r>
          </a:p>
          <a:p>
            <a:r>
              <a:rPr lang="ru-RU" dirty="0" err="1" smtClean="0"/>
              <a:t>Дергалева</a:t>
            </a:r>
            <a:r>
              <a:rPr lang="ru-RU" dirty="0" smtClean="0"/>
              <a:t>  Г.Н., воспитатель </a:t>
            </a:r>
            <a:r>
              <a:rPr lang="ru-RU" dirty="0" err="1" smtClean="0"/>
              <a:t>гпд</a:t>
            </a:r>
            <a:r>
              <a:rPr lang="ru-RU" dirty="0" smtClean="0"/>
              <a:t> ГБОУ СОШ №404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Москва, 2014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484784"/>
            <a:ext cx="3429000" cy="2057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поделка из бросового материала</a:t>
            </a:r>
            <a:br>
              <a:rPr lang="ru-RU" sz="2000" dirty="0" smtClean="0"/>
            </a:br>
            <a:r>
              <a:rPr lang="ru-RU" sz="2000" dirty="0" smtClean="0"/>
              <a:t>«Олимпийский огонь»</a:t>
            </a:r>
            <a:endParaRPr lang="ru-RU" sz="2000" dirty="0"/>
          </a:p>
        </p:txBody>
      </p:sp>
      <p:pic>
        <p:nvPicPr>
          <p:cNvPr id="5" name="Рисунок 4" descr="P1010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7253"/>
            <a:ext cx="5040560" cy="6720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1916832"/>
            <a:ext cx="2229874" cy="2057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«Поделки к 9 мая»</a:t>
            </a:r>
            <a:endParaRPr lang="ru-RU" sz="2000" dirty="0"/>
          </a:p>
        </p:txBody>
      </p:sp>
      <p:pic>
        <p:nvPicPr>
          <p:cNvPr id="6" name="Рисунок 5" descr="P1000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6492213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Поделки из бросового материала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73448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Цель: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развить у детей способность  самостоятельно работать над поделками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научить детей работать в команде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активизировать фантазию детей при использовании необычных материалов для поделок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усилить коммуникативные навыки школьников (умение слушать, выражать и отстаивать свое мнение, способность к самоанализу)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научить детей самостоятельно искать, преобразовывать, передавать и проверять информацию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Ключевой вопрос во время работы над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проектом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69847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«Можно ли спасти Землю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загрязнения?»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861048"/>
            <a:ext cx="1224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861048"/>
            <a:ext cx="1224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3861048"/>
            <a:ext cx="1224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42048" cy="698336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Уточняющие </a:t>
            </a:r>
            <a:r>
              <a:rPr lang="ru-RU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043608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3861048"/>
            <a:ext cx="1224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3789040"/>
            <a:ext cx="1224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для самообразования детей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611560" y="1700808"/>
          <a:ext cx="66247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34888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позволил детям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взглянуть по-новому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предметы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материалы, способствовал развитию фантазии 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творческого подхода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204864"/>
            <a:ext cx="3429000" cy="2057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поделка из бросового материала</a:t>
            </a:r>
            <a:br>
              <a:rPr lang="ru-RU" sz="2000" dirty="0" smtClean="0"/>
            </a:br>
            <a:r>
              <a:rPr lang="ru-RU" sz="2000" dirty="0" smtClean="0"/>
              <a:t>«Новогодняя Ель» (Подготовка)</a:t>
            </a:r>
            <a:endParaRPr lang="ru-RU" sz="2000" dirty="0"/>
          </a:p>
        </p:txBody>
      </p:sp>
      <p:pic>
        <p:nvPicPr>
          <p:cNvPr id="5" name="Рисунок 4" descr="P1010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7"/>
            <a:ext cx="4896544" cy="65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1010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7008778" cy="52565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948264" y="2420938"/>
            <a:ext cx="2013174" cy="2057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поделка из бросового материала</a:t>
            </a:r>
            <a:br>
              <a:rPr lang="ru-RU" sz="2000" dirty="0" smtClean="0"/>
            </a:br>
            <a:r>
              <a:rPr lang="ru-RU" sz="2000" dirty="0" smtClean="0"/>
              <a:t>«Новогодняя Ель»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00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6684234" cy="501317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04248" y="2708920"/>
            <a:ext cx="2016447" cy="83274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«Поделки к 9 мая»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</TotalTime>
  <Words>213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Проектная деятельность</vt:lpstr>
      <vt:lpstr>Поделки из бросового материала</vt:lpstr>
      <vt:lpstr>Ключевой вопрос во время работы над проектом</vt:lpstr>
      <vt:lpstr>Уточняющие вопросы</vt:lpstr>
      <vt:lpstr>Вопросы для самообразования детей</vt:lpstr>
      <vt:lpstr>Заключение</vt:lpstr>
      <vt:lpstr>поделка из бросового материала «Новогодняя Ель» (Подготовка)</vt:lpstr>
      <vt:lpstr>поделка из бросового материала «Новогодняя Ель»</vt:lpstr>
      <vt:lpstr>«Поделки к 9 мая»</vt:lpstr>
      <vt:lpstr>поделка из бросового материала «Олимпийский огонь»</vt:lpstr>
      <vt:lpstr>«Поделки к 9 мая»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</dc:title>
  <dc:creator>Lenovo</dc:creator>
  <cp:lastModifiedBy>Lenovo</cp:lastModifiedBy>
  <cp:revision>15</cp:revision>
  <dcterms:created xsi:type="dcterms:W3CDTF">2014-02-09T11:52:58Z</dcterms:created>
  <dcterms:modified xsi:type="dcterms:W3CDTF">2014-02-10T19:46:26Z</dcterms:modified>
</cp:coreProperties>
</file>