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14" autoAdjust="0"/>
  </p:normalViewPr>
  <p:slideViewPr>
    <p:cSldViewPr>
      <p:cViewPr varScale="1">
        <p:scale>
          <a:sx n="57" d="100"/>
          <a:sy n="57" d="100"/>
        </p:scale>
        <p:origin x="-183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71427-CFBF-4B9E-95B5-D2225843F2D0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7D644-AFD5-4667-B8C7-4EB6AAE4D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1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Дальневосточный, или Амурский лесной кот.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D644-AFD5-4667-B8C7-4EB6AAE4D7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53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Обитают эти кошки у нас на юге Хабаровского края, в южных районах Амурской области, в Еврейской автономной области. Но самая высокая численность в Приморье. Хотя известны отдельные заходы даже в Забайкальский край. Всего , по оценкам специалистов, у нас в стране осталось не более 2500 особей этих красивых и интересных кошек. А может быть и меньше. Понятно, что полноценных учетов никто давно уже не проводил..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D644-AFD5-4667-B8C7-4EB6AAE4D7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7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D644-AFD5-4667-B8C7-4EB6AAE4D7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2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D644-AFD5-4667-B8C7-4EB6AAE4D7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0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7D644-AFD5-4667-B8C7-4EB6AAE4D7E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108543"/>
            <a:ext cx="1731564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39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SC_0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5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ra.gorod.tomsk.ru/posts-files/72/76/i/_sXawTN0X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55160" cy="50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92088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Дальневосточный лесной кот (леопардовая кошка).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8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lara.gorod.tomsk.ru/posts-files/72/76/i/b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967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5849959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Дикая бенгальская (леопардовая) кошка.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5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ara.gorod.tomsk.ru/posts-files/72/76/i/Blackfootedcat00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5428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267804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Черноног</a:t>
            </a:r>
            <a:r>
              <a:rPr lang="ru-RU" sz="2400" b="1" dirty="0">
                <a:solidFill>
                  <a:schemeClr val="tx1"/>
                </a:solidFill>
              </a:rPr>
              <a:t>ая кошка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292" name="Picture 4" descr="http://lara.gorod.tomsk.ru/posts-files/72/76/i/ch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7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ara.gorod.tomsk.ru/posts-files/72/76/i/a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70485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500" y="548680"/>
            <a:ext cx="4572000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Азиатский рыбный кот. 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32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ara.gorod.tomsk.ru/posts-files/72/76/i/88908784_large_4085248_Norv_k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2493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4767" y="548680"/>
            <a:ext cx="603353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Шотландская лесная кошка.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10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ara.gorod.tomsk.ru/posts-files/72/76/i/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73067"/>
            <a:ext cx="6716611" cy="490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290" y="91163"/>
            <a:ext cx="7368054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1"/>
                </a:solidFill>
              </a:rPr>
              <a:t>Кошка </a:t>
            </a:r>
            <a:r>
              <a:rPr lang="ru-RU" sz="2800" b="1" i="1" dirty="0" smtClean="0">
                <a:solidFill>
                  <a:schemeClr val="tx1"/>
                </a:solidFill>
              </a:rPr>
              <a:t>   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иримото</a:t>
            </a:r>
            <a:r>
              <a:rPr lang="ru-RU" sz="2800" b="1" i="1" dirty="0"/>
              <a:t>.</a:t>
            </a:r>
            <a:endParaRPr lang="ru-RU" sz="2800" i="1" dirty="0"/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043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ara.gorod.tomsk.ru/posts-files/72/76/i/pa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ara.gorod.tomsk.ru/posts-files/72/76/i/934a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543609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51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lara.gorod.tomsk.ru/posts-files/72/76/i/az_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675"/>
            <a:ext cx="5715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ara.gorod.tomsk.ru/posts-files/72/76/i/eb1ac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-31224"/>
            <a:ext cx="4824536" cy="31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9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ara.gorod.tomsk.ru/posts-files/72/76/i/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5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lara.gorod.tomsk.ru/posts-files/72/76/i/0a07a1e355feb9e7e5e08b51558b65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575" y="305276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6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ara.gorod.tomsk.ru/posts-files/72/76/i/sho%280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33251"/>
            <a:ext cx="5715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lara.gorod.tomsk.ru/posts-files/72/76/i/Britansk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61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77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D0_9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0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0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ara.gorod.tomsk.ru/posts-files/72/76/i/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6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lara.gorod.tomsk.ru/posts-files/72/76/i/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7050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9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lara.gorod.tomsk.ru/posts-files/72/76/i/88908790_large_4085248_Norv_ko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0"/>
            <a:ext cx="4896544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lara.gorod.tomsk.ru/posts-files/72/76/i/57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4" y="2262187"/>
            <a:ext cx="5715000" cy="465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4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_DSC01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4440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78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_DSC0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3" y="476672"/>
            <a:ext cx="8659891" cy="582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5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_5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8796"/>
            <a:ext cx="51845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4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lara.gorod.tomsk.ru/posts-files/72/76/i/0a07224b036dce71dffa38d08f430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545435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Европейская дикая лесная кошка.</a:t>
            </a:r>
          </a:p>
          <a:p>
            <a:r>
              <a:rPr lang="ru-RU" dirty="0">
                <a:solidFill>
                  <a:schemeClr val="tx1"/>
                </a:solidFill>
              </a:rPr>
              <a:t>Этот подвид населяет Западную и Восточную Европу, юго-западную часть Украины и Кавказ. </a:t>
            </a:r>
          </a:p>
        </p:txBody>
      </p:sp>
    </p:spTree>
    <p:extLst>
      <p:ext uri="{BB962C8B-B14F-4D97-AF65-F5344CB8AC3E}">
        <p14:creationId xmlns:p14="http://schemas.microsoft.com/office/powerpoint/2010/main" val="30003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ra.gorod.tomsk.ru/posts-files/72/76/i/manu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96" y="0"/>
            <a:ext cx="6336704" cy="396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470992"/>
            <a:ext cx="1872207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Манул.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lara.gorod.tomsk.ru/posts-files/72/76/i/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204" y="2723008"/>
            <a:ext cx="5715000" cy="41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6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lara.gorod.tomsk.ru/posts-files/72/76/i/ka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529208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6223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prstClr val="black"/>
                </a:solidFill>
              </a:rPr>
              <a:t>Камышевый</a:t>
            </a:r>
            <a:r>
              <a:rPr lang="ru-RU" sz="2400" b="1" dirty="0">
                <a:solidFill>
                  <a:prstClr val="black"/>
                </a:solidFill>
              </a:rPr>
              <a:t> кот (кот </a:t>
            </a:r>
            <a:r>
              <a:rPr lang="ru-RU" sz="2400" b="1" dirty="0" err="1">
                <a:solidFill>
                  <a:prstClr val="black"/>
                </a:solidFill>
              </a:rPr>
              <a:t>хаус</a:t>
            </a:r>
            <a:r>
              <a:rPr lang="ru-RU" sz="2400" b="1" dirty="0">
                <a:solidFill>
                  <a:prstClr val="black"/>
                </a:solidFill>
              </a:rPr>
              <a:t>).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</a:rPr>
              <a:t>Ещё один интересный вид дикого кота, населяющего территорию России, а точнее Астраханскую область.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lara.gorod.tomsk.ru/posts-files/72/76/i/k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47475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2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lara.gorod.tomsk.ru/posts-files/72/76/i/b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6579096" cy="44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5252" y="548680"/>
            <a:ext cx="786154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Барханная </a:t>
            </a:r>
            <a:r>
              <a:rPr lang="ru-RU" sz="2400" b="1" dirty="0" smtClean="0">
                <a:solidFill>
                  <a:schemeClr val="tx1"/>
                </a:solidFill>
              </a:rPr>
              <a:t>кошка.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Ареал вида протянулся от Южного Марокко через Аравийский полуостров и далее в Туркмению, Узбекистан, Казахстан и Пакистан.</a:t>
            </a:r>
          </a:p>
        </p:txBody>
      </p:sp>
    </p:spTree>
    <p:extLst>
      <p:ext uri="{BB962C8B-B14F-4D97-AF65-F5344CB8AC3E}">
        <p14:creationId xmlns:p14="http://schemas.microsoft.com/office/powerpoint/2010/main" val="3197946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180</Words>
  <Application>Microsoft Office PowerPoint</Application>
  <PresentationFormat>Экран (4:3)</PresentationFormat>
  <Paragraphs>24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Админ</cp:lastModifiedBy>
  <cp:revision>6</cp:revision>
  <dcterms:created xsi:type="dcterms:W3CDTF">2013-11-26T00:00:41Z</dcterms:created>
  <dcterms:modified xsi:type="dcterms:W3CDTF">2013-11-26T03:11:08Z</dcterms:modified>
</cp:coreProperties>
</file>