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764704"/>
            <a:ext cx="5832648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Растения </a:t>
            </a:r>
          </a:p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омашней</a:t>
            </a:r>
          </a:p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аптечке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eautyaround.ru/wp-content/uploads/2011/04/maslo-bessmertn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8640"/>
            <a:ext cx="7082507" cy="62868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95569" y="2996952"/>
            <a:ext cx="415286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Бессмертник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65344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Лекарственное растение бессмертник песчаный распространен в Средней Азии, Южной Сибири, европейской части России. Бессмертник растет на полянах, в сосновых, песчаных борах, обочинах дорог, просеках.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708920"/>
            <a:ext cx="81369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Химический состав лекарственного растения.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Цветочные корзинки бессмертника песчаного, взятые с верхними частями побегов, заключают витамин С, эфирное масло, смолы, сахара, красящие, дубильные вещества, каротин, жирные кислоты, соли кальция, натрия, марганца, железа.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365103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Бессмертник песчаный - свойства.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Бессмертник песчаный применяется как желчегонный, стимулирующий работу желудка, </a:t>
            </a:r>
            <a:r>
              <a:rPr lang="ru-RU" dirty="0" err="1" smtClean="0"/>
              <a:t>спазмолитический,слегка</a:t>
            </a:r>
            <a:r>
              <a:rPr lang="ru-RU" dirty="0" smtClean="0"/>
              <a:t> поднимает артериальное давление, оказывает тонизирующее, бактерицидное и противовоспалительное действия.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5589239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Полезные свойства цветков бессмертника песчаного в народной медицине применяют для остановки крови.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kartiny.ucoz.ru/_ph/61/6340077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7233320" cy="542499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70052" y="5661248"/>
            <a:ext cx="40222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Ромашка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82809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Растёт ромашка аптечная вдоль дорог, по травянистым склонам, в посевах ржи, а также, благодаря ее ценным лечебным свойствам, выращивается фермерами и другими. Важным отличительным признаком ромашки лекарственной является её выгнутое в виде кегли и полое дно корзинки, листочки у нее мелкие, чем-то похожи на укроп. 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924942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Наиболее ценными и действующими веществами ромашки является эфирное масло.</a:t>
            </a:r>
            <a:br>
              <a:rPr lang="ru-RU" sz="2000" dirty="0" smtClean="0"/>
            </a:br>
            <a:r>
              <a:rPr lang="ru-RU" sz="2000" dirty="0" smtClean="0"/>
              <a:t>Эфирное масло подавляет брожение в кишечнике, обладают дезинфицирующим, обезболивающим действием. Ромашка аптечная широко применяется в традиционной медицине и ее можно свободно купить в аптеке. </a:t>
            </a:r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23kuban.ru/media/k2/items/cache/60482e11e9d47c9dcde2e1584654cead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416824" cy="556261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19672" y="5589241"/>
            <a:ext cx="532859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Календула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7560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Распространение календулы.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Родина календулы – Средняя Азия, Южная и Центральная Европа. В России культивируется как лекарственное и декоративное растение. 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2551836"/>
            <a:ext cx="74168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Календула: лечебные свойства.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Цветки лекарственного растения календулы оказывают успокаивающее, ранозаживляющее и противовоспалительное действия.</a:t>
            </a:r>
            <a:endParaRPr 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6490.jpg (776×620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519192" cy="4409664"/>
          </a:xfrm>
          <a:prstGeom prst="rect">
            <a:avLst/>
          </a:prstGeom>
          <a:noFill/>
        </p:spPr>
      </p:pic>
      <p:pic>
        <p:nvPicPr>
          <p:cNvPr id="15364" name="Picture 4" descr="http://www.mastersoul.ru/p/N13446018831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196752"/>
            <a:ext cx="3390900" cy="51911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1" y="4813994"/>
            <a:ext cx="439248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Чабрец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7776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Чабрец (его также называют тимьян) – низкорослое, скромное, но очень душистое растение. В том месте, где цветет чабрец, воздух наполнен благоуханием, кажется, что все самые ароматные растения наших лугов собраны в одном месте. Даже небольшой букетик тимьяна полезно поставить дома в вазочку. Комната наполнится ароматом, а кроме того растение очистит воздух от вредных бактерий.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924944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Какие еще полезные свойства имеет чабрец?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составе растения обнаружено высокое содержание целебного эфирного масла, которое применяется в медицине для лечения инфекционных воспалений кишечника, заболевания легких, бронхитах. Особенно полезно растение при заболевании астмой.</a:t>
            </a:r>
            <a:br>
              <a:rPr lang="ru-RU" sz="2000" dirty="0" smtClean="0"/>
            </a:br>
            <a:r>
              <a:rPr lang="ru-RU" sz="2000" dirty="0" smtClean="0"/>
              <a:t>Растение чабрец является потогонным средством, поэтому его полезно применять при гриппе, простудах, им успешно лечат насморк. Настой чабреца применяют при бессоннице, так как он регулирует деятельность нервной системы. 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Настой чабреца применяют для различных примочек, изготовления мазей, компрессов при кожных болезнях.</a:t>
            </a:r>
            <a:endParaRPr lang="ru-RU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209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Машенька</dc:creator>
  <cp:lastModifiedBy>Машенька</cp:lastModifiedBy>
  <cp:revision>4</cp:revision>
  <dcterms:created xsi:type="dcterms:W3CDTF">2014-02-05T18:24:23Z</dcterms:created>
  <dcterms:modified xsi:type="dcterms:W3CDTF">2014-02-09T17:19:21Z</dcterms:modified>
</cp:coreProperties>
</file>